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3E4C04-A339-83AC-5DD7-255D86D6A01B}" v="10" dt="2024-06-12T09:55:00.952"/>
    <p1510:client id="{750F5D1A-C6F3-6427-ACA5-125EAA40981F}" v="42" dt="2024-06-12T22:15:54.856"/>
    <p1510:client id="{976F3A48-4751-A1E9-2D74-8881A09E1B53}" v="359" dt="2024-06-12T21:34:19.382"/>
    <p1510:client id="{9A8BBCB0-84AC-8D4D-0405-4B6546A4DE25}" v="425" dt="2024-06-12T19:00:52.503"/>
    <p1510:client id="{F28BE2D9-A9CF-B6F6-4BB5-731796965E02}" v="127" dt="2024-06-12T21:49:33.893"/>
    <p1510:client id="{FA0B7A6A-E2A7-28AF-D21A-E43C65DA78D6}" v="91" dt="2024-06-12T22:02:49.6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F6B5F1-097F-4D2D-87B0-83F497A8DCC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C348294-6759-4FFB-87C4-72ED9B431ED4}">
      <dgm:prSet/>
      <dgm:spPr/>
      <dgm:t>
        <a:bodyPr/>
        <a:lstStyle/>
        <a:p>
          <a:r>
            <a:rPr lang="fr-FR" err="1"/>
            <a:t>VScode</a:t>
          </a:r>
          <a:endParaRPr lang="en-US" err="1"/>
        </a:p>
      </dgm:t>
    </dgm:pt>
    <dgm:pt modelId="{5048B281-71EB-4586-8F34-7F38B24E8602}" type="parTrans" cxnId="{42707868-C4F1-4E64-9F61-5246CC08A4AE}">
      <dgm:prSet/>
      <dgm:spPr/>
      <dgm:t>
        <a:bodyPr/>
        <a:lstStyle/>
        <a:p>
          <a:endParaRPr lang="en-US"/>
        </a:p>
      </dgm:t>
    </dgm:pt>
    <dgm:pt modelId="{9D881D24-7FCF-4FAC-ABDA-ABFCCAE69BA6}" type="sibTrans" cxnId="{42707868-C4F1-4E64-9F61-5246CC08A4AE}">
      <dgm:prSet/>
      <dgm:spPr/>
      <dgm:t>
        <a:bodyPr/>
        <a:lstStyle/>
        <a:p>
          <a:endParaRPr lang="en-US"/>
        </a:p>
      </dgm:t>
    </dgm:pt>
    <dgm:pt modelId="{AAB8EC49-A884-45B2-A8F8-EA3FC467DCF3}">
      <dgm:prSet/>
      <dgm:spPr/>
      <dgm:t>
        <a:bodyPr/>
        <a:lstStyle/>
        <a:p>
          <a:r>
            <a:rPr lang="fr-FR"/>
            <a:t>XAMPP</a:t>
          </a:r>
          <a:endParaRPr lang="en-US"/>
        </a:p>
      </dgm:t>
    </dgm:pt>
    <dgm:pt modelId="{2A1C7FAA-5AB5-4E30-9D11-CA15096ADEFD}" type="parTrans" cxnId="{96057986-EF5A-4DCF-A169-2D49A8EEBDA2}">
      <dgm:prSet/>
      <dgm:spPr/>
      <dgm:t>
        <a:bodyPr/>
        <a:lstStyle/>
        <a:p>
          <a:endParaRPr lang="en-US"/>
        </a:p>
      </dgm:t>
    </dgm:pt>
    <dgm:pt modelId="{88998012-CF69-4FEA-BFD9-2D723E1AA0A5}" type="sibTrans" cxnId="{96057986-EF5A-4DCF-A169-2D49A8EEBDA2}">
      <dgm:prSet/>
      <dgm:spPr/>
      <dgm:t>
        <a:bodyPr/>
        <a:lstStyle/>
        <a:p>
          <a:endParaRPr lang="en-US"/>
        </a:p>
      </dgm:t>
    </dgm:pt>
    <dgm:pt modelId="{A8C453D9-9CA0-45E8-BAB6-F112EAAE05A8}">
      <dgm:prSet/>
      <dgm:spPr/>
      <dgm:t>
        <a:bodyPr/>
        <a:lstStyle/>
        <a:p>
          <a:r>
            <a:rPr lang="fr-FR"/>
            <a:t>Apache</a:t>
          </a:r>
          <a:endParaRPr lang="en-US"/>
        </a:p>
      </dgm:t>
    </dgm:pt>
    <dgm:pt modelId="{67A060BD-E2B7-4C90-B7A8-FE5116A089F9}" type="parTrans" cxnId="{77B07296-8E33-4635-871F-562C339E64DF}">
      <dgm:prSet/>
      <dgm:spPr/>
      <dgm:t>
        <a:bodyPr/>
        <a:lstStyle/>
        <a:p>
          <a:endParaRPr lang="en-US"/>
        </a:p>
      </dgm:t>
    </dgm:pt>
    <dgm:pt modelId="{CC650640-070E-4095-B98D-3CAE2D8B500E}" type="sibTrans" cxnId="{77B07296-8E33-4635-871F-562C339E64DF}">
      <dgm:prSet/>
      <dgm:spPr/>
      <dgm:t>
        <a:bodyPr/>
        <a:lstStyle/>
        <a:p>
          <a:endParaRPr lang="en-US"/>
        </a:p>
      </dgm:t>
    </dgm:pt>
    <dgm:pt modelId="{4C1D7CAC-32CC-42E9-9AF3-EDBCDD43878F}">
      <dgm:prSet/>
      <dgm:spPr/>
      <dgm:t>
        <a:bodyPr/>
        <a:lstStyle/>
        <a:p>
          <a:r>
            <a:rPr lang="fr-FR"/>
            <a:t>MySQL</a:t>
          </a:r>
          <a:endParaRPr lang="en-US"/>
        </a:p>
      </dgm:t>
    </dgm:pt>
    <dgm:pt modelId="{A7686AA0-0295-4A8E-953B-B007A1241209}" type="parTrans" cxnId="{2E035683-7A3B-4D3D-99F9-324003B2516A}">
      <dgm:prSet/>
      <dgm:spPr/>
      <dgm:t>
        <a:bodyPr/>
        <a:lstStyle/>
        <a:p>
          <a:endParaRPr lang="en-US"/>
        </a:p>
      </dgm:t>
    </dgm:pt>
    <dgm:pt modelId="{D9E74B19-7DD7-4749-B739-A284AB3D6171}" type="sibTrans" cxnId="{2E035683-7A3B-4D3D-99F9-324003B2516A}">
      <dgm:prSet/>
      <dgm:spPr/>
      <dgm:t>
        <a:bodyPr/>
        <a:lstStyle/>
        <a:p>
          <a:endParaRPr lang="en-US"/>
        </a:p>
      </dgm:t>
    </dgm:pt>
    <dgm:pt modelId="{4DC35755-5732-4AF3-AD63-9E10F47CD3ED}">
      <dgm:prSet/>
      <dgm:spPr/>
      <dgm:t>
        <a:bodyPr/>
        <a:lstStyle/>
        <a:p>
          <a:r>
            <a:rPr lang="fr-FR"/>
            <a:t>PHP</a:t>
          </a:r>
          <a:endParaRPr lang="en-US"/>
        </a:p>
      </dgm:t>
    </dgm:pt>
    <dgm:pt modelId="{E6486061-1A4A-4185-9F06-831343E85CC8}" type="parTrans" cxnId="{D58553F3-6EA8-49D9-969E-A7F65397EA00}">
      <dgm:prSet/>
      <dgm:spPr/>
      <dgm:t>
        <a:bodyPr/>
        <a:lstStyle/>
        <a:p>
          <a:endParaRPr lang="en-US"/>
        </a:p>
      </dgm:t>
    </dgm:pt>
    <dgm:pt modelId="{ABD0A3D9-78B6-4CE6-889F-A6DD7FBE6CA7}" type="sibTrans" cxnId="{D58553F3-6EA8-49D9-969E-A7F65397EA00}">
      <dgm:prSet/>
      <dgm:spPr/>
      <dgm:t>
        <a:bodyPr/>
        <a:lstStyle/>
        <a:p>
          <a:endParaRPr lang="en-US"/>
        </a:p>
      </dgm:t>
    </dgm:pt>
    <dgm:pt modelId="{962016A7-D7F2-4249-9715-F598A3DFE778}">
      <dgm:prSet/>
      <dgm:spPr/>
      <dgm:t>
        <a:bodyPr/>
        <a:lstStyle/>
        <a:p>
          <a:r>
            <a:rPr lang="fr-FR"/>
            <a:t>HTML</a:t>
          </a:r>
          <a:endParaRPr lang="en-US"/>
        </a:p>
      </dgm:t>
    </dgm:pt>
    <dgm:pt modelId="{E70E23A2-E20F-426D-B12E-76CA0310A660}" type="parTrans" cxnId="{75BB0DED-B6F4-4FFE-8476-667C9A96D8A3}">
      <dgm:prSet/>
      <dgm:spPr/>
      <dgm:t>
        <a:bodyPr/>
        <a:lstStyle/>
        <a:p>
          <a:endParaRPr lang="en-US"/>
        </a:p>
      </dgm:t>
    </dgm:pt>
    <dgm:pt modelId="{75199561-5327-49A2-9BF1-13E527E02E7D}" type="sibTrans" cxnId="{75BB0DED-B6F4-4FFE-8476-667C9A96D8A3}">
      <dgm:prSet/>
      <dgm:spPr/>
      <dgm:t>
        <a:bodyPr/>
        <a:lstStyle/>
        <a:p>
          <a:endParaRPr lang="en-US"/>
        </a:p>
      </dgm:t>
    </dgm:pt>
    <dgm:pt modelId="{8851BEA3-CFA7-482D-A41B-C38E6C77F353}">
      <dgm:prSet/>
      <dgm:spPr/>
      <dgm:t>
        <a:bodyPr/>
        <a:lstStyle/>
        <a:p>
          <a:r>
            <a:rPr lang="fr-FR"/>
            <a:t>PHP</a:t>
          </a:r>
          <a:endParaRPr lang="en-US"/>
        </a:p>
      </dgm:t>
    </dgm:pt>
    <dgm:pt modelId="{571FBCE2-18BF-40CA-AFF1-D216775D61C9}" type="parTrans" cxnId="{17326496-8665-4360-BA2F-86F6C3C9696D}">
      <dgm:prSet/>
      <dgm:spPr/>
      <dgm:t>
        <a:bodyPr/>
        <a:lstStyle/>
        <a:p>
          <a:endParaRPr lang="en-US"/>
        </a:p>
      </dgm:t>
    </dgm:pt>
    <dgm:pt modelId="{528E7BC4-BAD6-44B7-8EA7-B46649944EDE}" type="sibTrans" cxnId="{17326496-8665-4360-BA2F-86F6C3C9696D}">
      <dgm:prSet/>
      <dgm:spPr/>
      <dgm:t>
        <a:bodyPr/>
        <a:lstStyle/>
        <a:p>
          <a:endParaRPr lang="en-US"/>
        </a:p>
      </dgm:t>
    </dgm:pt>
    <dgm:pt modelId="{4C2285A1-B42A-4C38-A59A-425FA2109B79}">
      <dgm:prSet/>
      <dgm:spPr/>
      <dgm:t>
        <a:bodyPr/>
        <a:lstStyle/>
        <a:p>
          <a:r>
            <a:rPr lang="fr-FR"/>
            <a:t>CSS</a:t>
          </a:r>
          <a:endParaRPr lang="en-US"/>
        </a:p>
      </dgm:t>
    </dgm:pt>
    <dgm:pt modelId="{0E228C6B-8647-4B84-B5CF-FAF8B64E052B}" type="parTrans" cxnId="{09C420DD-2EDA-4843-83E7-C62771F42B1F}">
      <dgm:prSet/>
      <dgm:spPr/>
      <dgm:t>
        <a:bodyPr/>
        <a:lstStyle/>
        <a:p>
          <a:endParaRPr lang="en-US"/>
        </a:p>
      </dgm:t>
    </dgm:pt>
    <dgm:pt modelId="{435A53B1-45D7-4BCF-BD91-420FC1B9D56E}" type="sibTrans" cxnId="{09C420DD-2EDA-4843-83E7-C62771F42B1F}">
      <dgm:prSet/>
      <dgm:spPr/>
      <dgm:t>
        <a:bodyPr/>
        <a:lstStyle/>
        <a:p>
          <a:endParaRPr lang="en-US"/>
        </a:p>
      </dgm:t>
    </dgm:pt>
    <dgm:pt modelId="{AD6E791A-5B9A-48F7-A99D-ABEAE3B5FAF6}">
      <dgm:prSet/>
      <dgm:spPr/>
      <dgm:t>
        <a:bodyPr/>
        <a:lstStyle/>
        <a:p>
          <a:r>
            <a:rPr lang="fr-FR"/>
            <a:t>ANGULAR</a:t>
          </a:r>
          <a:endParaRPr lang="en-US"/>
        </a:p>
      </dgm:t>
    </dgm:pt>
    <dgm:pt modelId="{71FE64F0-4D94-4CAB-84AD-F2F302CB56F4}" type="parTrans" cxnId="{13434760-4929-4A3B-8DE6-86152228E47C}">
      <dgm:prSet/>
      <dgm:spPr/>
      <dgm:t>
        <a:bodyPr/>
        <a:lstStyle/>
        <a:p>
          <a:endParaRPr lang="en-US"/>
        </a:p>
      </dgm:t>
    </dgm:pt>
    <dgm:pt modelId="{BFCAD325-BC18-4F68-BB33-471438E04AE1}" type="sibTrans" cxnId="{13434760-4929-4A3B-8DE6-86152228E47C}">
      <dgm:prSet/>
      <dgm:spPr/>
      <dgm:t>
        <a:bodyPr/>
        <a:lstStyle/>
        <a:p>
          <a:endParaRPr lang="en-US"/>
        </a:p>
      </dgm:t>
    </dgm:pt>
    <dgm:pt modelId="{ABE473FD-454B-4D5B-A3E3-49F4A472CA58}">
      <dgm:prSet/>
      <dgm:spPr/>
      <dgm:t>
        <a:bodyPr/>
        <a:lstStyle/>
        <a:p>
          <a:r>
            <a:rPr lang="fr-FR"/>
            <a:t>SYMFONY</a:t>
          </a:r>
          <a:endParaRPr lang="en-US"/>
        </a:p>
      </dgm:t>
    </dgm:pt>
    <dgm:pt modelId="{6F0E4053-FE8A-417E-9CD6-202BD0D57C6D}" type="parTrans" cxnId="{E481295F-BB4B-45F5-8CDC-E930318E3C73}">
      <dgm:prSet/>
      <dgm:spPr/>
      <dgm:t>
        <a:bodyPr/>
        <a:lstStyle/>
        <a:p>
          <a:endParaRPr lang="en-US"/>
        </a:p>
      </dgm:t>
    </dgm:pt>
    <dgm:pt modelId="{FF143FCB-0CCF-461A-A9A8-0BB127CC22BD}" type="sibTrans" cxnId="{E481295F-BB4B-45F5-8CDC-E930318E3C73}">
      <dgm:prSet/>
      <dgm:spPr/>
      <dgm:t>
        <a:bodyPr/>
        <a:lstStyle/>
        <a:p>
          <a:endParaRPr lang="en-US"/>
        </a:p>
      </dgm:t>
    </dgm:pt>
    <dgm:pt modelId="{D22CD8F1-086F-421C-A887-A07A8B49924B}">
      <dgm:prSet/>
      <dgm:spPr/>
      <dgm:t>
        <a:bodyPr/>
        <a:lstStyle/>
        <a:p>
          <a:r>
            <a:rPr lang="fr-FR"/>
            <a:t>JAVASCRIPT</a:t>
          </a:r>
          <a:endParaRPr lang="en-US"/>
        </a:p>
      </dgm:t>
    </dgm:pt>
    <dgm:pt modelId="{F2D92D39-6E66-48F9-8B4D-3440145B4CB3}" type="parTrans" cxnId="{6561760D-4C2E-40B1-8B49-C54D28152137}">
      <dgm:prSet/>
      <dgm:spPr/>
      <dgm:t>
        <a:bodyPr/>
        <a:lstStyle/>
        <a:p>
          <a:endParaRPr lang="en-US"/>
        </a:p>
      </dgm:t>
    </dgm:pt>
    <dgm:pt modelId="{C27A164B-19CE-49E0-A3E6-112CE9649623}" type="sibTrans" cxnId="{6561760D-4C2E-40B1-8B49-C54D28152137}">
      <dgm:prSet/>
      <dgm:spPr/>
      <dgm:t>
        <a:bodyPr/>
        <a:lstStyle/>
        <a:p>
          <a:endParaRPr lang="en-US"/>
        </a:p>
      </dgm:t>
    </dgm:pt>
    <dgm:pt modelId="{0B6F612B-7D2B-4F9C-8E79-A949BE8438C4}">
      <dgm:prSet/>
      <dgm:spPr/>
      <dgm:t>
        <a:bodyPr/>
        <a:lstStyle/>
        <a:p>
          <a:r>
            <a:rPr lang="fr-FR"/>
            <a:t>JQUERY</a:t>
          </a:r>
          <a:endParaRPr lang="en-US"/>
        </a:p>
      </dgm:t>
    </dgm:pt>
    <dgm:pt modelId="{F137B5D9-9443-4EDC-AFAA-4C1103EEFD89}" type="parTrans" cxnId="{5F51451D-071C-44C0-A3E6-3E2284E3FCDF}">
      <dgm:prSet/>
      <dgm:spPr/>
      <dgm:t>
        <a:bodyPr/>
        <a:lstStyle/>
        <a:p>
          <a:endParaRPr lang="en-US"/>
        </a:p>
      </dgm:t>
    </dgm:pt>
    <dgm:pt modelId="{7BCD62D6-F2FE-4E2D-836C-8B36CAFBCD93}" type="sibTrans" cxnId="{5F51451D-071C-44C0-A3E6-3E2284E3FCDF}">
      <dgm:prSet/>
      <dgm:spPr/>
      <dgm:t>
        <a:bodyPr/>
        <a:lstStyle/>
        <a:p>
          <a:endParaRPr lang="en-US"/>
        </a:p>
      </dgm:t>
    </dgm:pt>
    <dgm:pt modelId="{25281034-A855-4BBA-A003-56AE8FB00249}">
      <dgm:prSet/>
      <dgm:spPr/>
      <dgm:t>
        <a:bodyPr/>
        <a:lstStyle/>
        <a:p>
          <a:r>
            <a:rPr lang="fr-FR"/>
            <a:t>AJAX</a:t>
          </a:r>
          <a:endParaRPr lang="en-US"/>
        </a:p>
      </dgm:t>
    </dgm:pt>
    <dgm:pt modelId="{0DC4B2D2-A517-404C-B323-729659AC7692}" type="parTrans" cxnId="{08249A55-E292-4B4B-8D2A-A7171271D8E4}">
      <dgm:prSet/>
      <dgm:spPr/>
      <dgm:t>
        <a:bodyPr/>
        <a:lstStyle/>
        <a:p>
          <a:endParaRPr lang="en-US"/>
        </a:p>
      </dgm:t>
    </dgm:pt>
    <dgm:pt modelId="{655237B1-D470-462E-93DE-95EF8FE5863E}" type="sibTrans" cxnId="{08249A55-E292-4B4B-8D2A-A7171271D8E4}">
      <dgm:prSet/>
      <dgm:spPr/>
      <dgm:t>
        <a:bodyPr/>
        <a:lstStyle/>
        <a:p>
          <a:endParaRPr lang="en-US"/>
        </a:p>
      </dgm:t>
    </dgm:pt>
    <dgm:pt modelId="{99448D4C-614E-425E-8B87-70C874EFB85E}">
      <dgm:prSet/>
      <dgm:spPr/>
      <dgm:t>
        <a:bodyPr/>
        <a:lstStyle/>
        <a:p>
          <a:r>
            <a:rPr lang="fr-FR"/>
            <a:t>BASE DE DONNEES</a:t>
          </a:r>
          <a:endParaRPr lang="en-US"/>
        </a:p>
      </dgm:t>
    </dgm:pt>
    <dgm:pt modelId="{F495C8E0-C69B-485C-9743-6760558013C5}" type="parTrans" cxnId="{7A630B6A-AE89-4B51-BDDB-F2A5185E4C20}">
      <dgm:prSet/>
      <dgm:spPr/>
      <dgm:t>
        <a:bodyPr/>
        <a:lstStyle/>
        <a:p>
          <a:endParaRPr lang="en-US"/>
        </a:p>
      </dgm:t>
    </dgm:pt>
    <dgm:pt modelId="{961D25C8-26E9-4162-AF3C-B1B01D15F09C}" type="sibTrans" cxnId="{7A630B6A-AE89-4B51-BDDB-F2A5185E4C20}">
      <dgm:prSet/>
      <dgm:spPr/>
      <dgm:t>
        <a:bodyPr/>
        <a:lstStyle/>
        <a:p>
          <a:endParaRPr lang="en-US"/>
        </a:p>
      </dgm:t>
    </dgm:pt>
    <dgm:pt modelId="{D322E7FD-82C0-4DB0-84BC-6CC33D1171DC}">
      <dgm:prSet/>
      <dgm:spPr/>
      <dgm:t>
        <a:bodyPr/>
        <a:lstStyle/>
        <a:p>
          <a:r>
            <a:rPr lang="fr-FR"/>
            <a:t>ORIENTE OBJET</a:t>
          </a:r>
          <a:endParaRPr lang="en-US"/>
        </a:p>
      </dgm:t>
    </dgm:pt>
    <dgm:pt modelId="{016BE7C0-137D-49A1-B8DB-20EBA3655BF5}" type="parTrans" cxnId="{49E87D71-101C-44A6-9C60-06C4962D8ECE}">
      <dgm:prSet/>
      <dgm:spPr/>
      <dgm:t>
        <a:bodyPr/>
        <a:lstStyle/>
        <a:p>
          <a:endParaRPr lang="en-US"/>
        </a:p>
      </dgm:t>
    </dgm:pt>
    <dgm:pt modelId="{943045DC-91A5-4EF2-B0FF-068A217E48DE}" type="sibTrans" cxnId="{49E87D71-101C-44A6-9C60-06C4962D8ECE}">
      <dgm:prSet/>
      <dgm:spPr/>
      <dgm:t>
        <a:bodyPr/>
        <a:lstStyle/>
        <a:p>
          <a:endParaRPr lang="en-US"/>
        </a:p>
      </dgm:t>
    </dgm:pt>
    <dgm:pt modelId="{3F130743-E878-4852-A6BB-ED256A6FD81B}">
      <dgm:prSet/>
      <dgm:spPr/>
      <dgm:t>
        <a:bodyPr/>
        <a:lstStyle/>
        <a:p>
          <a:r>
            <a:rPr lang="fr-FR"/>
            <a:t>WORDPRESS</a:t>
          </a:r>
          <a:endParaRPr lang="en-US"/>
        </a:p>
      </dgm:t>
    </dgm:pt>
    <dgm:pt modelId="{C7938E02-1130-4EE9-BE42-076D25E89134}" type="parTrans" cxnId="{8A96DC4E-84A3-4540-9A1A-501D8CC8A5C8}">
      <dgm:prSet/>
      <dgm:spPr/>
      <dgm:t>
        <a:bodyPr/>
        <a:lstStyle/>
        <a:p>
          <a:endParaRPr lang="en-US"/>
        </a:p>
      </dgm:t>
    </dgm:pt>
    <dgm:pt modelId="{3330A4ED-6901-46EB-93C5-7FF5EE4291B7}" type="sibTrans" cxnId="{8A96DC4E-84A3-4540-9A1A-501D8CC8A5C8}">
      <dgm:prSet/>
      <dgm:spPr/>
      <dgm:t>
        <a:bodyPr/>
        <a:lstStyle/>
        <a:p>
          <a:endParaRPr lang="en-US"/>
        </a:p>
      </dgm:t>
    </dgm:pt>
    <dgm:pt modelId="{28373968-0A08-4F7B-AC04-6CA0BAF6B25D}">
      <dgm:prSet/>
      <dgm:spPr/>
      <dgm:t>
        <a:bodyPr/>
        <a:lstStyle/>
        <a:p>
          <a:r>
            <a:rPr lang="fr-FR"/>
            <a:t>BOOTSTRAP</a:t>
          </a:r>
          <a:endParaRPr lang="en-US"/>
        </a:p>
      </dgm:t>
    </dgm:pt>
    <dgm:pt modelId="{D4B74D9C-52E8-4BC4-A717-E598447F3FAA}" type="parTrans" cxnId="{71BDB3A3-EA07-4C61-9BA4-3AD271924A39}">
      <dgm:prSet/>
      <dgm:spPr/>
      <dgm:t>
        <a:bodyPr/>
        <a:lstStyle/>
        <a:p>
          <a:endParaRPr lang="en-US"/>
        </a:p>
      </dgm:t>
    </dgm:pt>
    <dgm:pt modelId="{131BAA70-092B-48ED-ADAB-0478845F1B9B}" type="sibTrans" cxnId="{71BDB3A3-EA07-4C61-9BA4-3AD271924A39}">
      <dgm:prSet/>
      <dgm:spPr/>
      <dgm:t>
        <a:bodyPr/>
        <a:lstStyle/>
        <a:p>
          <a:endParaRPr lang="en-US"/>
        </a:p>
      </dgm:t>
    </dgm:pt>
    <dgm:pt modelId="{ABBA78EE-4BED-41CD-8A76-D2FB3DD3915C}">
      <dgm:prSet phldr="0"/>
      <dgm:spPr/>
      <dgm:t>
        <a:bodyPr/>
        <a:lstStyle/>
        <a:p>
          <a:r>
            <a:rPr lang="fr-FR">
              <a:latin typeface="Aptos Display" panose="020F0302020204030204"/>
            </a:rPr>
            <a:t>Chartjs</a:t>
          </a:r>
        </a:p>
      </dgm:t>
    </dgm:pt>
    <dgm:pt modelId="{290DAA96-EB52-43F1-AB32-4D1BEC82D6DD}" type="parTrans" cxnId="{B245C0C4-7BBF-4AE0-BE8B-5A9FBA00C5C1}">
      <dgm:prSet/>
      <dgm:spPr/>
    </dgm:pt>
    <dgm:pt modelId="{CC147347-98B8-4698-93AE-655D026B1A35}" type="sibTrans" cxnId="{B245C0C4-7BBF-4AE0-BE8B-5A9FBA00C5C1}">
      <dgm:prSet/>
      <dgm:spPr/>
    </dgm:pt>
    <dgm:pt modelId="{823238AD-12CF-4D2C-B145-E416AD415443}" type="pres">
      <dgm:prSet presAssocID="{42F6B5F1-097F-4D2D-87B0-83F497A8DCC5}" presName="diagram" presStyleCnt="0">
        <dgm:presLayoutVars>
          <dgm:dir/>
          <dgm:resizeHandles val="exact"/>
        </dgm:presLayoutVars>
      </dgm:prSet>
      <dgm:spPr/>
    </dgm:pt>
    <dgm:pt modelId="{CA7E5A89-D7A1-4C82-BB60-38BFC81AB7A9}" type="pres">
      <dgm:prSet presAssocID="{9C348294-6759-4FFB-87C4-72ED9B431ED4}" presName="node" presStyleLbl="node1" presStyleIdx="0" presStyleCnt="18">
        <dgm:presLayoutVars>
          <dgm:bulletEnabled val="1"/>
        </dgm:presLayoutVars>
      </dgm:prSet>
      <dgm:spPr/>
    </dgm:pt>
    <dgm:pt modelId="{89C3F0F7-37BC-49EB-8D86-B0CD08790F39}" type="pres">
      <dgm:prSet presAssocID="{9D881D24-7FCF-4FAC-ABDA-ABFCCAE69BA6}" presName="sibTrans" presStyleCnt="0"/>
      <dgm:spPr/>
    </dgm:pt>
    <dgm:pt modelId="{F0AA5CB3-CD5C-46AC-A438-9C3F02C42ECC}" type="pres">
      <dgm:prSet presAssocID="{AAB8EC49-A884-45B2-A8F8-EA3FC467DCF3}" presName="node" presStyleLbl="node1" presStyleIdx="1" presStyleCnt="18">
        <dgm:presLayoutVars>
          <dgm:bulletEnabled val="1"/>
        </dgm:presLayoutVars>
      </dgm:prSet>
      <dgm:spPr/>
    </dgm:pt>
    <dgm:pt modelId="{CBB2B393-683F-4B63-8989-18C1A417388E}" type="pres">
      <dgm:prSet presAssocID="{88998012-CF69-4FEA-BFD9-2D723E1AA0A5}" presName="sibTrans" presStyleCnt="0"/>
      <dgm:spPr/>
    </dgm:pt>
    <dgm:pt modelId="{ACD27249-312B-4DBF-8A3F-12E29E2EED6E}" type="pres">
      <dgm:prSet presAssocID="{A8C453D9-9CA0-45E8-BAB6-F112EAAE05A8}" presName="node" presStyleLbl="node1" presStyleIdx="2" presStyleCnt="18">
        <dgm:presLayoutVars>
          <dgm:bulletEnabled val="1"/>
        </dgm:presLayoutVars>
      </dgm:prSet>
      <dgm:spPr/>
    </dgm:pt>
    <dgm:pt modelId="{2C93254E-6C2F-4122-A3BF-A5018B9F3993}" type="pres">
      <dgm:prSet presAssocID="{CC650640-070E-4095-B98D-3CAE2D8B500E}" presName="sibTrans" presStyleCnt="0"/>
      <dgm:spPr/>
    </dgm:pt>
    <dgm:pt modelId="{B6CB5D30-C22C-4309-96CF-4875CF131E21}" type="pres">
      <dgm:prSet presAssocID="{4C1D7CAC-32CC-42E9-9AF3-EDBCDD43878F}" presName="node" presStyleLbl="node1" presStyleIdx="3" presStyleCnt="18">
        <dgm:presLayoutVars>
          <dgm:bulletEnabled val="1"/>
        </dgm:presLayoutVars>
      </dgm:prSet>
      <dgm:spPr/>
    </dgm:pt>
    <dgm:pt modelId="{6B2E12D6-94DF-425C-B027-F7221977FB7A}" type="pres">
      <dgm:prSet presAssocID="{D9E74B19-7DD7-4749-B739-A284AB3D6171}" presName="sibTrans" presStyleCnt="0"/>
      <dgm:spPr/>
    </dgm:pt>
    <dgm:pt modelId="{C6119446-D6BB-445E-81C0-3FF00FD0F0CB}" type="pres">
      <dgm:prSet presAssocID="{4DC35755-5732-4AF3-AD63-9E10F47CD3ED}" presName="node" presStyleLbl="node1" presStyleIdx="4" presStyleCnt="18">
        <dgm:presLayoutVars>
          <dgm:bulletEnabled val="1"/>
        </dgm:presLayoutVars>
      </dgm:prSet>
      <dgm:spPr/>
    </dgm:pt>
    <dgm:pt modelId="{C8FC444F-5B8B-4BEE-A1E8-A2F84C6699D7}" type="pres">
      <dgm:prSet presAssocID="{ABD0A3D9-78B6-4CE6-889F-A6DD7FBE6CA7}" presName="sibTrans" presStyleCnt="0"/>
      <dgm:spPr/>
    </dgm:pt>
    <dgm:pt modelId="{04A8FA4A-EBE1-4CCC-8AD1-A61D09573A31}" type="pres">
      <dgm:prSet presAssocID="{962016A7-D7F2-4249-9715-F598A3DFE778}" presName="node" presStyleLbl="node1" presStyleIdx="5" presStyleCnt="18">
        <dgm:presLayoutVars>
          <dgm:bulletEnabled val="1"/>
        </dgm:presLayoutVars>
      </dgm:prSet>
      <dgm:spPr/>
    </dgm:pt>
    <dgm:pt modelId="{730F1545-F27E-4E1A-9246-D893465B4C7E}" type="pres">
      <dgm:prSet presAssocID="{75199561-5327-49A2-9BF1-13E527E02E7D}" presName="sibTrans" presStyleCnt="0"/>
      <dgm:spPr/>
    </dgm:pt>
    <dgm:pt modelId="{08037F3A-2DA9-4E58-94BD-496583E00F75}" type="pres">
      <dgm:prSet presAssocID="{8851BEA3-CFA7-482D-A41B-C38E6C77F353}" presName="node" presStyleLbl="node1" presStyleIdx="6" presStyleCnt="18">
        <dgm:presLayoutVars>
          <dgm:bulletEnabled val="1"/>
        </dgm:presLayoutVars>
      </dgm:prSet>
      <dgm:spPr/>
    </dgm:pt>
    <dgm:pt modelId="{0C763641-44A2-4148-AA19-74FC604DD2C0}" type="pres">
      <dgm:prSet presAssocID="{528E7BC4-BAD6-44B7-8EA7-B46649944EDE}" presName="sibTrans" presStyleCnt="0"/>
      <dgm:spPr/>
    </dgm:pt>
    <dgm:pt modelId="{7E5AA3B7-891F-43EE-8F7A-0D67BE03F2E1}" type="pres">
      <dgm:prSet presAssocID="{4C2285A1-B42A-4C38-A59A-425FA2109B79}" presName="node" presStyleLbl="node1" presStyleIdx="7" presStyleCnt="18">
        <dgm:presLayoutVars>
          <dgm:bulletEnabled val="1"/>
        </dgm:presLayoutVars>
      </dgm:prSet>
      <dgm:spPr/>
    </dgm:pt>
    <dgm:pt modelId="{6614549F-681A-4EA3-A460-7CCB89040EE6}" type="pres">
      <dgm:prSet presAssocID="{435A53B1-45D7-4BCF-BD91-420FC1B9D56E}" presName="sibTrans" presStyleCnt="0"/>
      <dgm:spPr/>
    </dgm:pt>
    <dgm:pt modelId="{644C86B4-DF68-49AB-B92D-BE6D2A129AE8}" type="pres">
      <dgm:prSet presAssocID="{AD6E791A-5B9A-48F7-A99D-ABEAE3B5FAF6}" presName="node" presStyleLbl="node1" presStyleIdx="8" presStyleCnt="18">
        <dgm:presLayoutVars>
          <dgm:bulletEnabled val="1"/>
        </dgm:presLayoutVars>
      </dgm:prSet>
      <dgm:spPr/>
    </dgm:pt>
    <dgm:pt modelId="{28688158-67A1-43A5-9959-6CB2F0E1A8B2}" type="pres">
      <dgm:prSet presAssocID="{BFCAD325-BC18-4F68-BB33-471438E04AE1}" presName="sibTrans" presStyleCnt="0"/>
      <dgm:spPr/>
    </dgm:pt>
    <dgm:pt modelId="{8E7A8577-60B1-4D13-A103-A86D17AE49C2}" type="pres">
      <dgm:prSet presAssocID="{ABE473FD-454B-4D5B-A3E3-49F4A472CA58}" presName="node" presStyleLbl="node1" presStyleIdx="9" presStyleCnt="18">
        <dgm:presLayoutVars>
          <dgm:bulletEnabled val="1"/>
        </dgm:presLayoutVars>
      </dgm:prSet>
      <dgm:spPr/>
    </dgm:pt>
    <dgm:pt modelId="{B109EB39-0F5F-42E7-B163-C195B1B4C25C}" type="pres">
      <dgm:prSet presAssocID="{FF143FCB-0CCF-461A-A9A8-0BB127CC22BD}" presName="sibTrans" presStyleCnt="0"/>
      <dgm:spPr/>
    </dgm:pt>
    <dgm:pt modelId="{CE43570E-4785-49AE-AA50-892DB06F868E}" type="pres">
      <dgm:prSet presAssocID="{D22CD8F1-086F-421C-A887-A07A8B49924B}" presName="node" presStyleLbl="node1" presStyleIdx="10" presStyleCnt="18">
        <dgm:presLayoutVars>
          <dgm:bulletEnabled val="1"/>
        </dgm:presLayoutVars>
      </dgm:prSet>
      <dgm:spPr/>
    </dgm:pt>
    <dgm:pt modelId="{FED1D532-AEC9-4F10-B3DD-C673E8A36F99}" type="pres">
      <dgm:prSet presAssocID="{C27A164B-19CE-49E0-A3E6-112CE9649623}" presName="sibTrans" presStyleCnt="0"/>
      <dgm:spPr/>
    </dgm:pt>
    <dgm:pt modelId="{AFC43F41-C04D-4193-BD9D-2958FB1D6F65}" type="pres">
      <dgm:prSet presAssocID="{0B6F612B-7D2B-4F9C-8E79-A949BE8438C4}" presName="node" presStyleLbl="node1" presStyleIdx="11" presStyleCnt="18">
        <dgm:presLayoutVars>
          <dgm:bulletEnabled val="1"/>
        </dgm:presLayoutVars>
      </dgm:prSet>
      <dgm:spPr/>
    </dgm:pt>
    <dgm:pt modelId="{255F3161-FCE8-4FCC-B2B6-4BDADC816DC1}" type="pres">
      <dgm:prSet presAssocID="{7BCD62D6-F2FE-4E2D-836C-8B36CAFBCD93}" presName="sibTrans" presStyleCnt="0"/>
      <dgm:spPr/>
    </dgm:pt>
    <dgm:pt modelId="{841A0E6C-6981-4C82-BE3E-BF3EFD96D629}" type="pres">
      <dgm:prSet presAssocID="{25281034-A855-4BBA-A003-56AE8FB00249}" presName="node" presStyleLbl="node1" presStyleIdx="12" presStyleCnt="18">
        <dgm:presLayoutVars>
          <dgm:bulletEnabled val="1"/>
        </dgm:presLayoutVars>
      </dgm:prSet>
      <dgm:spPr/>
    </dgm:pt>
    <dgm:pt modelId="{0F19E988-7EC8-4E46-B657-6260D7244F8D}" type="pres">
      <dgm:prSet presAssocID="{655237B1-D470-462E-93DE-95EF8FE5863E}" presName="sibTrans" presStyleCnt="0"/>
      <dgm:spPr/>
    </dgm:pt>
    <dgm:pt modelId="{6C6BF120-0168-404E-B2F2-01A497553425}" type="pres">
      <dgm:prSet presAssocID="{ABBA78EE-4BED-41CD-8A76-D2FB3DD3915C}" presName="node" presStyleLbl="node1" presStyleIdx="13" presStyleCnt="18">
        <dgm:presLayoutVars>
          <dgm:bulletEnabled val="1"/>
        </dgm:presLayoutVars>
      </dgm:prSet>
      <dgm:spPr/>
    </dgm:pt>
    <dgm:pt modelId="{0B0B9D28-0B25-459D-8232-036C3CFF13FA}" type="pres">
      <dgm:prSet presAssocID="{CC147347-98B8-4698-93AE-655D026B1A35}" presName="sibTrans" presStyleCnt="0"/>
      <dgm:spPr/>
    </dgm:pt>
    <dgm:pt modelId="{BF83BBB0-913A-4C01-8EE6-FA2A11E5BBA8}" type="pres">
      <dgm:prSet presAssocID="{99448D4C-614E-425E-8B87-70C874EFB85E}" presName="node" presStyleLbl="node1" presStyleIdx="14" presStyleCnt="18">
        <dgm:presLayoutVars>
          <dgm:bulletEnabled val="1"/>
        </dgm:presLayoutVars>
      </dgm:prSet>
      <dgm:spPr/>
    </dgm:pt>
    <dgm:pt modelId="{9F0E93C3-8E43-4696-9B7A-A195FCB4BEF0}" type="pres">
      <dgm:prSet presAssocID="{961D25C8-26E9-4162-AF3C-B1B01D15F09C}" presName="sibTrans" presStyleCnt="0"/>
      <dgm:spPr/>
    </dgm:pt>
    <dgm:pt modelId="{EC7F1389-347E-4295-8199-3D5EDECB9D1C}" type="pres">
      <dgm:prSet presAssocID="{D322E7FD-82C0-4DB0-84BC-6CC33D1171DC}" presName="node" presStyleLbl="node1" presStyleIdx="15" presStyleCnt="18">
        <dgm:presLayoutVars>
          <dgm:bulletEnabled val="1"/>
        </dgm:presLayoutVars>
      </dgm:prSet>
      <dgm:spPr/>
    </dgm:pt>
    <dgm:pt modelId="{0B24CC6E-D019-4D0E-A9BD-EA1422A2950C}" type="pres">
      <dgm:prSet presAssocID="{943045DC-91A5-4EF2-B0FF-068A217E48DE}" presName="sibTrans" presStyleCnt="0"/>
      <dgm:spPr/>
    </dgm:pt>
    <dgm:pt modelId="{033ED121-C34C-4B30-BAA3-8472E54C2F18}" type="pres">
      <dgm:prSet presAssocID="{3F130743-E878-4852-A6BB-ED256A6FD81B}" presName="node" presStyleLbl="node1" presStyleIdx="16" presStyleCnt="18">
        <dgm:presLayoutVars>
          <dgm:bulletEnabled val="1"/>
        </dgm:presLayoutVars>
      </dgm:prSet>
      <dgm:spPr/>
    </dgm:pt>
    <dgm:pt modelId="{39C84003-B536-484F-8550-7538E9418C0C}" type="pres">
      <dgm:prSet presAssocID="{3330A4ED-6901-46EB-93C5-7FF5EE4291B7}" presName="sibTrans" presStyleCnt="0"/>
      <dgm:spPr/>
    </dgm:pt>
    <dgm:pt modelId="{D2F6408C-17D5-40D8-8796-74713D73BE81}" type="pres">
      <dgm:prSet presAssocID="{28373968-0A08-4F7B-AC04-6CA0BAF6B25D}" presName="node" presStyleLbl="node1" presStyleIdx="17" presStyleCnt="18">
        <dgm:presLayoutVars>
          <dgm:bulletEnabled val="1"/>
        </dgm:presLayoutVars>
      </dgm:prSet>
      <dgm:spPr/>
    </dgm:pt>
  </dgm:ptLst>
  <dgm:cxnLst>
    <dgm:cxn modelId="{6561760D-4C2E-40B1-8B49-C54D28152137}" srcId="{42F6B5F1-097F-4D2D-87B0-83F497A8DCC5}" destId="{D22CD8F1-086F-421C-A887-A07A8B49924B}" srcOrd="10" destOrd="0" parTransId="{F2D92D39-6E66-48F9-8B4D-3440145B4CB3}" sibTransId="{C27A164B-19CE-49E0-A3E6-112CE9649623}"/>
    <dgm:cxn modelId="{3960F10D-AE5B-471E-AEDA-F0D2276AFFF0}" type="presOf" srcId="{D22CD8F1-086F-421C-A887-A07A8B49924B}" destId="{CE43570E-4785-49AE-AA50-892DB06F868E}" srcOrd="0" destOrd="0" presId="urn:microsoft.com/office/officeart/2005/8/layout/default"/>
    <dgm:cxn modelId="{5F51451D-071C-44C0-A3E6-3E2284E3FCDF}" srcId="{42F6B5F1-097F-4D2D-87B0-83F497A8DCC5}" destId="{0B6F612B-7D2B-4F9C-8E79-A949BE8438C4}" srcOrd="11" destOrd="0" parTransId="{F137B5D9-9443-4EDC-AFAA-4C1103EEFD89}" sibTransId="{7BCD62D6-F2FE-4E2D-836C-8B36CAFBCD93}"/>
    <dgm:cxn modelId="{C8CC8226-CF5A-4AAE-98E4-D1FDA70FE781}" type="presOf" srcId="{25281034-A855-4BBA-A003-56AE8FB00249}" destId="{841A0E6C-6981-4C82-BE3E-BF3EFD96D629}" srcOrd="0" destOrd="0" presId="urn:microsoft.com/office/officeart/2005/8/layout/default"/>
    <dgm:cxn modelId="{495DB32C-D3D3-4CE6-B05B-3BD89C648357}" type="presOf" srcId="{9C348294-6759-4FFB-87C4-72ED9B431ED4}" destId="{CA7E5A89-D7A1-4C82-BB60-38BFC81AB7A9}" srcOrd="0" destOrd="0" presId="urn:microsoft.com/office/officeart/2005/8/layout/default"/>
    <dgm:cxn modelId="{B9289D38-497B-477A-AB68-4AFD3A05E5A6}" type="presOf" srcId="{ABBA78EE-4BED-41CD-8A76-D2FB3DD3915C}" destId="{6C6BF120-0168-404E-B2F2-01A497553425}" srcOrd="0" destOrd="0" presId="urn:microsoft.com/office/officeart/2005/8/layout/default"/>
    <dgm:cxn modelId="{E481295F-BB4B-45F5-8CDC-E930318E3C73}" srcId="{42F6B5F1-097F-4D2D-87B0-83F497A8DCC5}" destId="{ABE473FD-454B-4D5B-A3E3-49F4A472CA58}" srcOrd="9" destOrd="0" parTransId="{6F0E4053-FE8A-417E-9CD6-202BD0D57C6D}" sibTransId="{FF143FCB-0CCF-461A-A9A8-0BB127CC22BD}"/>
    <dgm:cxn modelId="{13434760-4929-4A3B-8DE6-86152228E47C}" srcId="{42F6B5F1-097F-4D2D-87B0-83F497A8DCC5}" destId="{AD6E791A-5B9A-48F7-A99D-ABEAE3B5FAF6}" srcOrd="8" destOrd="0" parTransId="{71FE64F0-4D94-4CAB-84AD-F2F302CB56F4}" sibTransId="{BFCAD325-BC18-4F68-BB33-471438E04AE1}"/>
    <dgm:cxn modelId="{89B76746-CE6D-440F-AE58-DD46ECFC75BB}" type="presOf" srcId="{AAB8EC49-A884-45B2-A8F8-EA3FC467DCF3}" destId="{F0AA5CB3-CD5C-46AC-A438-9C3F02C42ECC}" srcOrd="0" destOrd="0" presId="urn:microsoft.com/office/officeart/2005/8/layout/default"/>
    <dgm:cxn modelId="{42707868-C4F1-4E64-9F61-5246CC08A4AE}" srcId="{42F6B5F1-097F-4D2D-87B0-83F497A8DCC5}" destId="{9C348294-6759-4FFB-87C4-72ED9B431ED4}" srcOrd="0" destOrd="0" parTransId="{5048B281-71EB-4586-8F34-7F38B24E8602}" sibTransId="{9D881D24-7FCF-4FAC-ABDA-ABFCCAE69BA6}"/>
    <dgm:cxn modelId="{7A630B6A-AE89-4B51-BDDB-F2A5185E4C20}" srcId="{42F6B5F1-097F-4D2D-87B0-83F497A8DCC5}" destId="{99448D4C-614E-425E-8B87-70C874EFB85E}" srcOrd="14" destOrd="0" parTransId="{F495C8E0-C69B-485C-9743-6760558013C5}" sibTransId="{961D25C8-26E9-4162-AF3C-B1B01D15F09C}"/>
    <dgm:cxn modelId="{8A96DC4E-84A3-4540-9A1A-501D8CC8A5C8}" srcId="{42F6B5F1-097F-4D2D-87B0-83F497A8DCC5}" destId="{3F130743-E878-4852-A6BB-ED256A6FD81B}" srcOrd="16" destOrd="0" parTransId="{C7938E02-1130-4EE9-BE42-076D25E89134}" sibTransId="{3330A4ED-6901-46EB-93C5-7FF5EE4291B7}"/>
    <dgm:cxn modelId="{34DBB470-5D72-4F96-AB8F-1F67C225AA1A}" type="presOf" srcId="{28373968-0A08-4F7B-AC04-6CA0BAF6B25D}" destId="{D2F6408C-17D5-40D8-8796-74713D73BE81}" srcOrd="0" destOrd="0" presId="urn:microsoft.com/office/officeart/2005/8/layout/default"/>
    <dgm:cxn modelId="{49E87D71-101C-44A6-9C60-06C4962D8ECE}" srcId="{42F6B5F1-097F-4D2D-87B0-83F497A8DCC5}" destId="{D322E7FD-82C0-4DB0-84BC-6CC33D1171DC}" srcOrd="15" destOrd="0" parTransId="{016BE7C0-137D-49A1-B8DB-20EBA3655BF5}" sibTransId="{943045DC-91A5-4EF2-B0FF-068A217E48DE}"/>
    <dgm:cxn modelId="{08249A55-E292-4B4B-8D2A-A7171271D8E4}" srcId="{42F6B5F1-097F-4D2D-87B0-83F497A8DCC5}" destId="{25281034-A855-4BBA-A003-56AE8FB00249}" srcOrd="12" destOrd="0" parTransId="{0DC4B2D2-A517-404C-B323-729659AC7692}" sibTransId="{655237B1-D470-462E-93DE-95EF8FE5863E}"/>
    <dgm:cxn modelId="{778FD37A-D55A-42EE-BF1E-5D7006ADCB21}" type="presOf" srcId="{4C1D7CAC-32CC-42E9-9AF3-EDBCDD43878F}" destId="{B6CB5D30-C22C-4309-96CF-4875CF131E21}" srcOrd="0" destOrd="0" presId="urn:microsoft.com/office/officeart/2005/8/layout/default"/>
    <dgm:cxn modelId="{9C7AE65A-7C68-4521-8C91-2042D5D6AD90}" type="presOf" srcId="{ABE473FD-454B-4D5B-A3E3-49F4A472CA58}" destId="{8E7A8577-60B1-4D13-A103-A86D17AE49C2}" srcOrd="0" destOrd="0" presId="urn:microsoft.com/office/officeart/2005/8/layout/default"/>
    <dgm:cxn modelId="{5211067C-C535-4DD5-AD73-C02F2017652A}" type="presOf" srcId="{4C2285A1-B42A-4C38-A59A-425FA2109B79}" destId="{7E5AA3B7-891F-43EE-8F7A-0D67BE03F2E1}" srcOrd="0" destOrd="0" presId="urn:microsoft.com/office/officeart/2005/8/layout/default"/>
    <dgm:cxn modelId="{2E035683-7A3B-4D3D-99F9-324003B2516A}" srcId="{42F6B5F1-097F-4D2D-87B0-83F497A8DCC5}" destId="{4C1D7CAC-32CC-42E9-9AF3-EDBCDD43878F}" srcOrd="3" destOrd="0" parTransId="{A7686AA0-0295-4A8E-953B-B007A1241209}" sibTransId="{D9E74B19-7DD7-4749-B739-A284AB3D6171}"/>
    <dgm:cxn modelId="{96057986-EF5A-4DCF-A169-2D49A8EEBDA2}" srcId="{42F6B5F1-097F-4D2D-87B0-83F497A8DCC5}" destId="{AAB8EC49-A884-45B2-A8F8-EA3FC467DCF3}" srcOrd="1" destOrd="0" parTransId="{2A1C7FAA-5AB5-4E30-9D11-CA15096ADEFD}" sibTransId="{88998012-CF69-4FEA-BFD9-2D723E1AA0A5}"/>
    <dgm:cxn modelId="{13BDE488-FEEB-40FF-B420-6C5ED2EA3DEB}" type="presOf" srcId="{962016A7-D7F2-4249-9715-F598A3DFE778}" destId="{04A8FA4A-EBE1-4CCC-8AD1-A61D09573A31}" srcOrd="0" destOrd="0" presId="urn:microsoft.com/office/officeart/2005/8/layout/default"/>
    <dgm:cxn modelId="{EF2F0093-A44C-4D69-AB24-08FB28A73781}" type="presOf" srcId="{42F6B5F1-097F-4D2D-87B0-83F497A8DCC5}" destId="{823238AD-12CF-4D2C-B145-E416AD415443}" srcOrd="0" destOrd="0" presId="urn:microsoft.com/office/officeart/2005/8/layout/default"/>
    <dgm:cxn modelId="{17326496-8665-4360-BA2F-86F6C3C9696D}" srcId="{42F6B5F1-097F-4D2D-87B0-83F497A8DCC5}" destId="{8851BEA3-CFA7-482D-A41B-C38E6C77F353}" srcOrd="6" destOrd="0" parTransId="{571FBCE2-18BF-40CA-AFF1-D216775D61C9}" sibTransId="{528E7BC4-BAD6-44B7-8EA7-B46649944EDE}"/>
    <dgm:cxn modelId="{77B07296-8E33-4635-871F-562C339E64DF}" srcId="{42F6B5F1-097F-4D2D-87B0-83F497A8DCC5}" destId="{A8C453D9-9CA0-45E8-BAB6-F112EAAE05A8}" srcOrd="2" destOrd="0" parTransId="{67A060BD-E2B7-4C90-B7A8-FE5116A089F9}" sibTransId="{CC650640-070E-4095-B98D-3CAE2D8B500E}"/>
    <dgm:cxn modelId="{19CEBA97-DE30-4FCA-A184-7B15AD86A5E8}" type="presOf" srcId="{3F130743-E878-4852-A6BB-ED256A6FD81B}" destId="{033ED121-C34C-4B30-BAA3-8472E54C2F18}" srcOrd="0" destOrd="0" presId="urn:microsoft.com/office/officeart/2005/8/layout/default"/>
    <dgm:cxn modelId="{CEA9519A-DC24-4135-A010-B617B7DEE6A3}" type="presOf" srcId="{8851BEA3-CFA7-482D-A41B-C38E6C77F353}" destId="{08037F3A-2DA9-4E58-94BD-496583E00F75}" srcOrd="0" destOrd="0" presId="urn:microsoft.com/office/officeart/2005/8/layout/default"/>
    <dgm:cxn modelId="{DB5180A3-BD4F-4F15-AE37-C7F6C6C78DBA}" type="presOf" srcId="{99448D4C-614E-425E-8B87-70C874EFB85E}" destId="{BF83BBB0-913A-4C01-8EE6-FA2A11E5BBA8}" srcOrd="0" destOrd="0" presId="urn:microsoft.com/office/officeart/2005/8/layout/default"/>
    <dgm:cxn modelId="{71BDB3A3-EA07-4C61-9BA4-3AD271924A39}" srcId="{42F6B5F1-097F-4D2D-87B0-83F497A8DCC5}" destId="{28373968-0A08-4F7B-AC04-6CA0BAF6B25D}" srcOrd="17" destOrd="0" parTransId="{D4B74D9C-52E8-4BC4-A717-E598447F3FAA}" sibTransId="{131BAA70-092B-48ED-ADAB-0478845F1B9B}"/>
    <dgm:cxn modelId="{C124CEA9-D383-44E1-858C-239C5F0F4135}" type="presOf" srcId="{A8C453D9-9CA0-45E8-BAB6-F112EAAE05A8}" destId="{ACD27249-312B-4DBF-8A3F-12E29E2EED6E}" srcOrd="0" destOrd="0" presId="urn:microsoft.com/office/officeart/2005/8/layout/default"/>
    <dgm:cxn modelId="{085C96B5-A34F-45FD-A401-709A4718E704}" type="presOf" srcId="{0B6F612B-7D2B-4F9C-8E79-A949BE8438C4}" destId="{AFC43F41-C04D-4193-BD9D-2958FB1D6F65}" srcOrd="0" destOrd="0" presId="urn:microsoft.com/office/officeart/2005/8/layout/default"/>
    <dgm:cxn modelId="{5B6BBFC4-22F7-47B3-B3F1-2945F0D6E737}" type="presOf" srcId="{4DC35755-5732-4AF3-AD63-9E10F47CD3ED}" destId="{C6119446-D6BB-445E-81C0-3FF00FD0F0CB}" srcOrd="0" destOrd="0" presId="urn:microsoft.com/office/officeart/2005/8/layout/default"/>
    <dgm:cxn modelId="{B245C0C4-7BBF-4AE0-BE8B-5A9FBA00C5C1}" srcId="{42F6B5F1-097F-4D2D-87B0-83F497A8DCC5}" destId="{ABBA78EE-4BED-41CD-8A76-D2FB3DD3915C}" srcOrd="13" destOrd="0" parTransId="{290DAA96-EB52-43F1-AB32-4D1BEC82D6DD}" sibTransId="{CC147347-98B8-4698-93AE-655D026B1A35}"/>
    <dgm:cxn modelId="{09C420DD-2EDA-4843-83E7-C62771F42B1F}" srcId="{42F6B5F1-097F-4D2D-87B0-83F497A8DCC5}" destId="{4C2285A1-B42A-4C38-A59A-425FA2109B79}" srcOrd="7" destOrd="0" parTransId="{0E228C6B-8647-4B84-B5CF-FAF8B64E052B}" sibTransId="{435A53B1-45D7-4BCF-BD91-420FC1B9D56E}"/>
    <dgm:cxn modelId="{75BB0DED-B6F4-4FFE-8476-667C9A96D8A3}" srcId="{42F6B5F1-097F-4D2D-87B0-83F497A8DCC5}" destId="{962016A7-D7F2-4249-9715-F598A3DFE778}" srcOrd="5" destOrd="0" parTransId="{E70E23A2-E20F-426D-B12E-76CA0310A660}" sibTransId="{75199561-5327-49A2-9BF1-13E527E02E7D}"/>
    <dgm:cxn modelId="{8508FBEE-9099-41A3-8819-BB44C67F7B40}" type="presOf" srcId="{D322E7FD-82C0-4DB0-84BC-6CC33D1171DC}" destId="{EC7F1389-347E-4295-8199-3D5EDECB9D1C}" srcOrd="0" destOrd="0" presId="urn:microsoft.com/office/officeart/2005/8/layout/default"/>
    <dgm:cxn modelId="{D58553F3-6EA8-49D9-969E-A7F65397EA00}" srcId="{42F6B5F1-097F-4D2D-87B0-83F497A8DCC5}" destId="{4DC35755-5732-4AF3-AD63-9E10F47CD3ED}" srcOrd="4" destOrd="0" parTransId="{E6486061-1A4A-4185-9F06-831343E85CC8}" sibTransId="{ABD0A3D9-78B6-4CE6-889F-A6DD7FBE6CA7}"/>
    <dgm:cxn modelId="{B9361AFA-268C-4843-AA77-D98B5D9DEF8A}" type="presOf" srcId="{AD6E791A-5B9A-48F7-A99D-ABEAE3B5FAF6}" destId="{644C86B4-DF68-49AB-B92D-BE6D2A129AE8}" srcOrd="0" destOrd="0" presId="urn:microsoft.com/office/officeart/2005/8/layout/default"/>
    <dgm:cxn modelId="{DA3ADF1B-8E37-46F5-B646-36E50D05D990}" type="presParOf" srcId="{823238AD-12CF-4D2C-B145-E416AD415443}" destId="{CA7E5A89-D7A1-4C82-BB60-38BFC81AB7A9}" srcOrd="0" destOrd="0" presId="urn:microsoft.com/office/officeart/2005/8/layout/default"/>
    <dgm:cxn modelId="{16014C91-B1A0-4E56-B1F4-C7DE617656F5}" type="presParOf" srcId="{823238AD-12CF-4D2C-B145-E416AD415443}" destId="{89C3F0F7-37BC-49EB-8D86-B0CD08790F39}" srcOrd="1" destOrd="0" presId="urn:microsoft.com/office/officeart/2005/8/layout/default"/>
    <dgm:cxn modelId="{A4BD04CF-88F0-480C-BF68-3BABA6496229}" type="presParOf" srcId="{823238AD-12CF-4D2C-B145-E416AD415443}" destId="{F0AA5CB3-CD5C-46AC-A438-9C3F02C42ECC}" srcOrd="2" destOrd="0" presId="urn:microsoft.com/office/officeart/2005/8/layout/default"/>
    <dgm:cxn modelId="{7FE5867E-2A4F-41E3-9D21-383CFD2523E4}" type="presParOf" srcId="{823238AD-12CF-4D2C-B145-E416AD415443}" destId="{CBB2B393-683F-4B63-8989-18C1A417388E}" srcOrd="3" destOrd="0" presId="urn:microsoft.com/office/officeart/2005/8/layout/default"/>
    <dgm:cxn modelId="{9660A67F-57CC-49F7-AE30-86B982C7C605}" type="presParOf" srcId="{823238AD-12CF-4D2C-B145-E416AD415443}" destId="{ACD27249-312B-4DBF-8A3F-12E29E2EED6E}" srcOrd="4" destOrd="0" presId="urn:microsoft.com/office/officeart/2005/8/layout/default"/>
    <dgm:cxn modelId="{F9215FB7-B934-4414-9D26-99174C8C98D6}" type="presParOf" srcId="{823238AD-12CF-4D2C-B145-E416AD415443}" destId="{2C93254E-6C2F-4122-A3BF-A5018B9F3993}" srcOrd="5" destOrd="0" presId="urn:microsoft.com/office/officeart/2005/8/layout/default"/>
    <dgm:cxn modelId="{A62BEDB1-0060-4EDC-9178-811D510A55DE}" type="presParOf" srcId="{823238AD-12CF-4D2C-B145-E416AD415443}" destId="{B6CB5D30-C22C-4309-96CF-4875CF131E21}" srcOrd="6" destOrd="0" presId="urn:microsoft.com/office/officeart/2005/8/layout/default"/>
    <dgm:cxn modelId="{007DF98A-5385-4DE5-8576-8031A0F00724}" type="presParOf" srcId="{823238AD-12CF-4D2C-B145-E416AD415443}" destId="{6B2E12D6-94DF-425C-B027-F7221977FB7A}" srcOrd="7" destOrd="0" presId="urn:microsoft.com/office/officeart/2005/8/layout/default"/>
    <dgm:cxn modelId="{EC13B172-E84D-4780-A16B-F1E7CD407ACF}" type="presParOf" srcId="{823238AD-12CF-4D2C-B145-E416AD415443}" destId="{C6119446-D6BB-445E-81C0-3FF00FD0F0CB}" srcOrd="8" destOrd="0" presId="urn:microsoft.com/office/officeart/2005/8/layout/default"/>
    <dgm:cxn modelId="{8E67B264-5DEC-4A85-9BD7-369E00C81E20}" type="presParOf" srcId="{823238AD-12CF-4D2C-B145-E416AD415443}" destId="{C8FC444F-5B8B-4BEE-A1E8-A2F84C6699D7}" srcOrd="9" destOrd="0" presId="urn:microsoft.com/office/officeart/2005/8/layout/default"/>
    <dgm:cxn modelId="{DD5237DD-0B96-4547-B071-8CAE203330C0}" type="presParOf" srcId="{823238AD-12CF-4D2C-B145-E416AD415443}" destId="{04A8FA4A-EBE1-4CCC-8AD1-A61D09573A31}" srcOrd="10" destOrd="0" presId="urn:microsoft.com/office/officeart/2005/8/layout/default"/>
    <dgm:cxn modelId="{D5D8831F-326A-48DA-9C86-84B52D8F12FC}" type="presParOf" srcId="{823238AD-12CF-4D2C-B145-E416AD415443}" destId="{730F1545-F27E-4E1A-9246-D893465B4C7E}" srcOrd="11" destOrd="0" presId="urn:microsoft.com/office/officeart/2005/8/layout/default"/>
    <dgm:cxn modelId="{F9DEE767-4D05-4779-BAA6-439F5BF1ECC5}" type="presParOf" srcId="{823238AD-12CF-4D2C-B145-E416AD415443}" destId="{08037F3A-2DA9-4E58-94BD-496583E00F75}" srcOrd="12" destOrd="0" presId="urn:microsoft.com/office/officeart/2005/8/layout/default"/>
    <dgm:cxn modelId="{CEBC63F1-73B2-4394-B508-B5EB7707B736}" type="presParOf" srcId="{823238AD-12CF-4D2C-B145-E416AD415443}" destId="{0C763641-44A2-4148-AA19-74FC604DD2C0}" srcOrd="13" destOrd="0" presId="urn:microsoft.com/office/officeart/2005/8/layout/default"/>
    <dgm:cxn modelId="{CE0B3AE0-3AA9-4054-9EC4-2DCCD39114E8}" type="presParOf" srcId="{823238AD-12CF-4D2C-B145-E416AD415443}" destId="{7E5AA3B7-891F-43EE-8F7A-0D67BE03F2E1}" srcOrd="14" destOrd="0" presId="urn:microsoft.com/office/officeart/2005/8/layout/default"/>
    <dgm:cxn modelId="{26F40001-E59E-4690-A5E1-3987C163D2A8}" type="presParOf" srcId="{823238AD-12CF-4D2C-B145-E416AD415443}" destId="{6614549F-681A-4EA3-A460-7CCB89040EE6}" srcOrd="15" destOrd="0" presId="urn:microsoft.com/office/officeart/2005/8/layout/default"/>
    <dgm:cxn modelId="{B54746F3-F312-49DB-964D-6EF5A12851A1}" type="presParOf" srcId="{823238AD-12CF-4D2C-B145-E416AD415443}" destId="{644C86B4-DF68-49AB-B92D-BE6D2A129AE8}" srcOrd="16" destOrd="0" presId="urn:microsoft.com/office/officeart/2005/8/layout/default"/>
    <dgm:cxn modelId="{712F4438-47DB-441A-AA83-3D3CECF9A53D}" type="presParOf" srcId="{823238AD-12CF-4D2C-B145-E416AD415443}" destId="{28688158-67A1-43A5-9959-6CB2F0E1A8B2}" srcOrd="17" destOrd="0" presId="urn:microsoft.com/office/officeart/2005/8/layout/default"/>
    <dgm:cxn modelId="{6C0ED8D2-46B5-47D5-9853-4B3EA63FC2EE}" type="presParOf" srcId="{823238AD-12CF-4D2C-B145-E416AD415443}" destId="{8E7A8577-60B1-4D13-A103-A86D17AE49C2}" srcOrd="18" destOrd="0" presId="urn:microsoft.com/office/officeart/2005/8/layout/default"/>
    <dgm:cxn modelId="{4BBE792B-8C33-4CBD-BC26-3A82E1A53735}" type="presParOf" srcId="{823238AD-12CF-4D2C-B145-E416AD415443}" destId="{B109EB39-0F5F-42E7-B163-C195B1B4C25C}" srcOrd="19" destOrd="0" presId="urn:microsoft.com/office/officeart/2005/8/layout/default"/>
    <dgm:cxn modelId="{E502253A-6EF4-4022-8830-73442F443282}" type="presParOf" srcId="{823238AD-12CF-4D2C-B145-E416AD415443}" destId="{CE43570E-4785-49AE-AA50-892DB06F868E}" srcOrd="20" destOrd="0" presId="urn:microsoft.com/office/officeart/2005/8/layout/default"/>
    <dgm:cxn modelId="{52E28642-9907-4148-95F7-B3F4666DDF9A}" type="presParOf" srcId="{823238AD-12CF-4D2C-B145-E416AD415443}" destId="{FED1D532-AEC9-4F10-B3DD-C673E8A36F99}" srcOrd="21" destOrd="0" presId="urn:microsoft.com/office/officeart/2005/8/layout/default"/>
    <dgm:cxn modelId="{FD73B472-9A8A-4F95-9C75-BBC2F8594FBB}" type="presParOf" srcId="{823238AD-12CF-4D2C-B145-E416AD415443}" destId="{AFC43F41-C04D-4193-BD9D-2958FB1D6F65}" srcOrd="22" destOrd="0" presId="urn:microsoft.com/office/officeart/2005/8/layout/default"/>
    <dgm:cxn modelId="{DD70F562-CE13-4BF3-B658-901F323BABCC}" type="presParOf" srcId="{823238AD-12CF-4D2C-B145-E416AD415443}" destId="{255F3161-FCE8-4FCC-B2B6-4BDADC816DC1}" srcOrd="23" destOrd="0" presId="urn:microsoft.com/office/officeart/2005/8/layout/default"/>
    <dgm:cxn modelId="{A9DEA5B3-BFEA-45EE-887A-B4B8E2B3ED83}" type="presParOf" srcId="{823238AD-12CF-4D2C-B145-E416AD415443}" destId="{841A0E6C-6981-4C82-BE3E-BF3EFD96D629}" srcOrd="24" destOrd="0" presId="urn:microsoft.com/office/officeart/2005/8/layout/default"/>
    <dgm:cxn modelId="{46567B5F-F997-4308-B658-E57607DAAB7C}" type="presParOf" srcId="{823238AD-12CF-4D2C-B145-E416AD415443}" destId="{0F19E988-7EC8-4E46-B657-6260D7244F8D}" srcOrd="25" destOrd="0" presId="urn:microsoft.com/office/officeart/2005/8/layout/default"/>
    <dgm:cxn modelId="{EA432E99-D6C2-41DD-8AFE-A7E6797B7E99}" type="presParOf" srcId="{823238AD-12CF-4D2C-B145-E416AD415443}" destId="{6C6BF120-0168-404E-B2F2-01A497553425}" srcOrd="26" destOrd="0" presId="urn:microsoft.com/office/officeart/2005/8/layout/default"/>
    <dgm:cxn modelId="{A8FD928E-EDCF-4E6E-A64B-861ED9B1B2EA}" type="presParOf" srcId="{823238AD-12CF-4D2C-B145-E416AD415443}" destId="{0B0B9D28-0B25-459D-8232-036C3CFF13FA}" srcOrd="27" destOrd="0" presId="urn:microsoft.com/office/officeart/2005/8/layout/default"/>
    <dgm:cxn modelId="{4CB3FBC9-167F-453D-8BF5-B2846EE4D8DE}" type="presParOf" srcId="{823238AD-12CF-4D2C-B145-E416AD415443}" destId="{BF83BBB0-913A-4C01-8EE6-FA2A11E5BBA8}" srcOrd="28" destOrd="0" presId="urn:microsoft.com/office/officeart/2005/8/layout/default"/>
    <dgm:cxn modelId="{32E98646-9F31-4E08-BBA9-7B7F29141C7B}" type="presParOf" srcId="{823238AD-12CF-4D2C-B145-E416AD415443}" destId="{9F0E93C3-8E43-4696-9B7A-A195FCB4BEF0}" srcOrd="29" destOrd="0" presId="urn:microsoft.com/office/officeart/2005/8/layout/default"/>
    <dgm:cxn modelId="{24C95C4F-7C45-47E0-B8A7-4670B36C56AE}" type="presParOf" srcId="{823238AD-12CF-4D2C-B145-E416AD415443}" destId="{EC7F1389-347E-4295-8199-3D5EDECB9D1C}" srcOrd="30" destOrd="0" presId="urn:microsoft.com/office/officeart/2005/8/layout/default"/>
    <dgm:cxn modelId="{38B0517D-0D79-4414-8D2F-C6A674A9FBFB}" type="presParOf" srcId="{823238AD-12CF-4D2C-B145-E416AD415443}" destId="{0B24CC6E-D019-4D0E-A9BD-EA1422A2950C}" srcOrd="31" destOrd="0" presId="urn:microsoft.com/office/officeart/2005/8/layout/default"/>
    <dgm:cxn modelId="{30A55BFD-58C0-434A-BAF9-F14754C11A31}" type="presParOf" srcId="{823238AD-12CF-4D2C-B145-E416AD415443}" destId="{033ED121-C34C-4B30-BAA3-8472E54C2F18}" srcOrd="32" destOrd="0" presId="urn:microsoft.com/office/officeart/2005/8/layout/default"/>
    <dgm:cxn modelId="{B3FB39C7-4B3F-4347-9440-C59B354E95D6}" type="presParOf" srcId="{823238AD-12CF-4D2C-B145-E416AD415443}" destId="{39C84003-B536-484F-8550-7538E9418C0C}" srcOrd="33" destOrd="0" presId="urn:microsoft.com/office/officeart/2005/8/layout/default"/>
    <dgm:cxn modelId="{24878219-67E8-4E79-9B24-3EFE15F00543}" type="presParOf" srcId="{823238AD-12CF-4D2C-B145-E416AD415443}" destId="{D2F6408C-17D5-40D8-8796-74713D73BE81}" srcOrd="3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E5A89-D7A1-4C82-BB60-38BFC81AB7A9}">
      <dsp:nvSpPr>
        <dsp:cNvPr id="0" name=""/>
        <dsp:cNvSpPr/>
      </dsp:nvSpPr>
      <dsp:spPr>
        <a:xfrm>
          <a:off x="170086" y="1294"/>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err="1"/>
            <a:t>VScode</a:t>
          </a:r>
          <a:endParaRPr lang="en-US" sz="1700" kern="1200" err="1"/>
        </a:p>
      </dsp:txBody>
      <dsp:txXfrm>
        <a:off x="170086" y="1294"/>
        <a:ext cx="1411389" cy="846833"/>
      </dsp:txXfrm>
    </dsp:sp>
    <dsp:sp modelId="{F0AA5CB3-CD5C-46AC-A438-9C3F02C42ECC}">
      <dsp:nvSpPr>
        <dsp:cNvPr id="0" name=""/>
        <dsp:cNvSpPr/>
      </dsp:nvSpPr>
      <dsp:spPr>
        <a:xfrm>
          <a:off x="1722615" y="1294"/>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XAMPP</a:t>
          </a:r>
          <a:endParaRPr lang="en-US" sz="1700" kern="1200"/>
        </a:p>
      </dsp:txBody>
      <dsp:txXfrm>
        <a:off x="1722615" y="1294"/>
        <a:ext cx="1411389" cy="846833"/>
      </dsp:txXfrm>
    </dsp:sp>
    <dsp:sp modelId="{ACD27249-312B-4DBF-8A3F-12E29E2EED6E}">
      <dsp:nvSpPr>
        <dsp:cNvPr id="0" name=""/>
        <dsp:cNvSpPr/>
      </dsp:nvSpPr>
      <dsp:spPr>
        <a:xfrm>
          <a:off x="3275144" y="1294"/>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Apache</a:t>
          </a:r>
          <a:endParaRPr lang="en-US" sz="1700" kern="1200"/>
        </a:p>
      </dsp:txBody>
      <dsp:txXfrm>
        <a:off x="3275144" y="1294"/>
        <a:ext cx="1411389" cy="846833"/>
      </dsp:txXfrm>
    </dsp:sp>
    <dsp:sp modelId="{B6CB5D30-C22C-4309-96CF-4875CF131E21}">
      <dsp:nvSpPr>
        <dsp:cNvPr id="0" name=""/>
        <dsp:cNvSpPr/>
      </dsp:nvSpPr>
      <dsp:spPr>
        <a:xfrm>
          <a:off x="4827673" y="1294"/>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MySQL</a:t>
          </a:r>
          <a:endParaRPr lang="en-US" sz="1700" kern="1200"/>
        </a:p>
      </dsp:txBody>
      <dsp:txXfrm>
        <a:off x="4827673" y="1294"/>
        <a:ext cx="1411389" cy="846833"/>
      </dsp:txXfrm>
    </dsp:sp>
    <dsp:sp modelId="{C6119446-D6BB-445E-81C0-3FF00FD0F0CB}">
      <dsp:nvSpPr>
        <dsp:cNvPr id="0" name=""/>
        <dsp:cNvSpPr/>
      </dsp:nvSpPr>
      <dsp:spPr>
        <a:xfrm>
          <a:off x="170086" y="989267"/>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PHP</a:t>
          </a:r>
          <a:endParaRPr lang="en-US" sz="1700" kern="1200"/>
        </a:p>
      </dsp:txBody>
      <dsp:txXfrm>
        <a:off x="170086" y="989267"/>
        <a:ext cx="1411389" cy="846833"/>
      </dsp:txXfrm>
    </dsp:sp>
    <dsp:sp modelId="{04A8FA4A-EBE1-4CCC-8AD1-A61D09573A31}">
      <dsp:nvSpPr>
        <dsp:cNvPr id="0" name=""/>
        <dsp:cNvSpPr/>
      </dsp:nvSpPr>
      <dsp:spPr>
        <a:xfrm>
          <a:off x="1722615" y="989267"/>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HTML</a:t>
          </a:r>
          <a:endParaRPr lang="en-US" sz="1700" kern="1200"/>
        </a:p>
      </dsp:txBody>
      <dsp:txXfrm>
        <a:off x="1722615" y="989267"/>
        <a:ext cx="1411389" cy="846833"/>
      </dsp:txXfrm>
    </dsp:sp>
    <dsp:sp modelId="{08037F3A-2DA9-4E58-94BD-496583E00F75}">
      <dsp:nvSpPr>
        <dsp:cNvPr id="0" name=""/>
        <dsp:cNvSpPr/>
      </dsp:nvSpPr>
      <dsp:spPr>
        <a:xfrm>
          <a:off x="3275144" y="989267"/>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PHP</a:t>
          </a:r>
          <a:endParaRPr lang="en-US" sz="1700" kern="1200"/>
        </a:p>
      </dsp:txBody>
      <dsp:txXfrm>
        <a:off x="3275144" y="989267"/>
        <a:ext cx="1411389" cy="846833"/>
      </dsp:txXfrm>
    </dsp:sp>
    <dsp:sp modelId="{7E5AA3B7-891F-43EE-8F7A-0D67BE03F2E1}">
      <dsp:nvSpPr>
        <dsp:cNvPr id="0" name=""/>
        <dsp:cNvSpPr/>
      </dsp:nvSpPr>
      <dsp:spPr>
        <a:xfrm>
          <a:off x="4827673" y="989267"/>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CSS</a:t>
          </a:r>
          <a:endParaRPr lang="en-US" sz="1700" kern="1200"/>
        </a:p>
      </dsp:txBody>
      <dsp:txXfrm>
        <a:off x="4827673" y="989267"/>
        <a:ext cx="1411389" cy="846833"/>
      </dsp:txXfrm>
    </dsp:sp>
    <dsp:sp modelId="{644C86B4-DF68-49AB-B92D-BE6D2A129AE8}">
      <dsp:nvSpPr>
        <dsp:cNvPr id="0" name=""/>
        <dsp:cNvSpPr/>
      </dsp:nvSpPr>
      <dsp:spPr>
        <a:xfrm>
          <a:off x="170086" y="1977240"/>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ANGULAR</a:t>
          </a:r>
          <a:endParaRPr lang="en-US" sz="1700" kern="1200"/>
        </a:p>
      </dsp:txBody>
      <dsp:txXfrm>
        <a:off x="170086" y="1977240"/>
        <a:ext cx="1411389" cy="846833"/>
      </dsp:txXfrm>
    </dsp:sp>
    <dsp:sp modelId="{8E7A8577-60B1-4D13-A103-A86D17AE49C2}">
      <dsp:nvSpPr>
        <dsp:cNvPr id="0" name=""/>
        <dsp:cNvSpPr/>
      </dsp:nvSpPr>
      <dsp:spPr>
        <a:xfrm>
          <a:off x="1722615" y="1977240"/>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SYMFONY</a:t>
          </a:r>
          <a:endParaRPr lang="en-US" sz="1700" kern="1200"/>
        </a:p>
      </dsp:txBody>
      <dsp:txXfrm>
        <a:off x="1722615" y="1977240"/>
        <a:ext cx="1411389" cy="846833"/>
      </dsp:txXfrm>
    </dsp:sp>
    <dsp:sp modelId="{CE43570E-4785-49AE-AA50-892DB06F868E}">
      <dsp:nvSpPr>
        <dsp:cNvPr id="0" name=""/>
        <dsp:cNvSpPr/>
      </dsp:nvSpPr>
      <dsp:spPr>
        <a:xfrm>
          <a:off x="3275144" y="1977240"/>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JAVASCRIPT</a:t>
          </a:r>
          <a:endParaRPr lang="en-US" sz="1700" kern="1200"/>
        </a:p>
      </dsp:txBody>
      <dsp:txXfrm>
        <a:off x="3275144" y="1977240"/>
        <a:ext cx="1411389" cy="846833"/>
      </dsp:txXfrm>
    </dsp:sp>
    <dsp:sp modelId="{AFC43F41-C04D-4193-BD9D-2958FB1D6F65}">
      <dsp:nvSpPr>
        <dsp:cNvPr id="0" name=""/>
        <dsp:cNvSpPr/>
      </dsp:nvSpPr>
      <dsp:spPr>
        <a:xfrm>
          <a:off x="4827673" y="1977240"/>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JQUERY</a:t>
          </a:r>
          <a:endParaRPr lang="en-US" sz="1700" kern="1200"/>
        </a:p>
      </dsp:txBody>
      <dsp:txXfrm>
        <a:off x="4827673" y="1977240"/>
        <a:ext cx="1411389" cy="846833"/>
      </dsp:txXfrm>
    </dsp:sp>
    <dsp:sp modelId="{841A0E6C-6981-4C82-BE3E-BF3EFD96D629}">
      <dsp:nvSpPr>
        <dsp:cNvPr id="0" name=""/>
        <dsp:cNvSpPr/>
      </dsp:nvSpPr>
      <dsp:spPr>
        <a:xfrm>
          <a:off x="170086" y="2965212"/>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AJAX</a:t>
          </a:r>
          <a:endParaRPr lang="en-US" sz="1700" kern="1200"/>
        </a:p>
      </dsp:txBody>
      <dsp:txXfrm>
        <a:off x="170086" y="2965212"/>
        <a:ext cx="1411389" cy="846833"/>
      </dsp:txXfrm>
    </dsp:sp>
    <dsp:sp modelId="{6C6BF120-0168-404E-B2F2-01A497553425}">
      <dsp:nvSpPr>
        <dsp:cNvPr id="0" name=""/>
        <dsp:cNvSpPr/>
      </dsp:nvSpPr>
      <dsp:spPr>
        <a:xfrm>
          <a:off x="1722615" y="2965212"/>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latin typeface="Aptos Display" panose="020F0302020204030204"/>
            </a:rPr>
            <a:t>Chartjs</a:t>
          </a:r>
        </a:p>
      </dsp:txBody>
      <dsp:txXfrm>
        <a:off x="1722615" y="2965212"/>
        <a:ext cx="1411389" cy="846833"/>
      </dsp:txXfrm>
    </dsp:sp>
    <dsp:sp modelId="{BF83BBB0-913A-4C01-8EE6-FA2A11E5BBA8}">
      <dsp:nvSpPr>
        <dsp:cNvPr id="0" name=""/>
        <dsp:cNvSpPr/>
      </dsp:nvSpPr>
      <dsp:spPr>
        <a:xfrm>
          <a:off x="3275144" y="2965212"/>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BASE DE DONNEES</a:t>
          </a:r>
          <a:endParaRPr lang="en-US" sz="1700" kern="1200"/>
        </a:p>
      </dsp:txBody>
      <dsp:txXfrm>
        <a:off x="3275144" y="2965212"/>
        <a:ext cx="1411389" cy="846833"/>
      </dsp:txXfrm>
    </dsp:sp>
    <dsp:sp modelId="{EC7F1389-347E-4295-8199-3D5EDECB9D1C}">
      <dsp:nvSpPr>
        <dsp:cNvPr id="0" name=""/>
        <dsp:cNvSpPr/>
      </dsp:nvSpPr>
      <dsp:spPr>
        <a:xfrm>
          <a:off x="4827673" y="2965212"/>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ORIENTE OBJET</a:t>
          </a:r>
          <a:endParaRPr lang="en-US" sz="1700" kern="1200"/>
        </a:p>
      </dsp:txBody>
      <dsp:txXfrm>
        <a:off x="4827673" y="2965212"/>
        <a:ext cx="1411389" cy="846833"/>
      </dsp:txXfrm>
    </dsp:sp>
    <dsp:sp modelId="{033ED121-C34C-4B30-BAA3-8472E54C2F18}">
      <dsp:nvSpPr>
        <dsp:cNvPr id="0" name=""/>
        <dsp:cNvSpPr/>
      </dsp:nvSpPr>
      <dsp:spPr>
        <a:xfrm>
          <a:off x="1722615" y="3953185"/>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WORDPRESS</a:t>
          </a:r>
          <a:endParaRPr lang="en-US" sz="1700" kern="1200"/>
        </a:p>
      </dsp:txBody>
      <dsp:txXfrm>
        <a:off x="1722615" y="3953185"/>
        <a:ext cx="1411389" cy="846833"/>
      </dsp:txXfrm>
    </dsp:sp>
    <dsp:sp modelId="{D2F6408C-17D5-40D8-8796-74713D73BE81}">
      <dsp:nvSpPr>
        <dsp:cNvPr id="0" name=""/>
        <dsp:cNvSpPr/>
      </dsp:nvSpPr>
      <dsp:spPr>
        <a:xfrm>
          <a:off x="3275144" y="3953185"/>
          <a:ext cx="1411389" cy="84683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fr-FR" sz="1700" kern="1200"/>
            <a:t>BOOTSTRAP</a:t>
          </a:r>
          <a:endParaRPr lang="en-US" sz="1700" kern="1200"/>
        </a:p>
      </dsp:txBody>
      <dsp:txXfrm>
        <a:off x="3275144" y="3953185"/>
        <a:ext cx="1411389" cy="8468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12/06/2024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12/06/2024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12/06/2024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12/06/2024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12/06/2024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638941B0-F4D5-4460-BCAD-F7E2B41A8257}" type="datetimeFigureOut">
              <a:rPr lang="fr-FR" smtClean="0"/>
              <a:t>12/06/2024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638941B0-F4D5-4460-BCAD-F7E2B41A8257}" type="datetimeFigureOut">
              <a:rPr lang="fr-FR" smtClean="0"/>
              <a:t>12/06/2024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38941B0-F4D5-4460-BCAD-F7E2B41A8257}" type="datetimeFigureOut">
              <a:rPr lang="fr-FR" smtClean="0"/>
              <a:t>12/06/2024</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38941B0-F4D5-4460-BCAD-F7E2B41A8257}" type="datetimeFigureOut">
              <a:rPr lang="fr-FR" smtClean="0"/>
              <a:t>12/06/2024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fr-FR" smtClean="0"/>
              <a:t>12/06/2024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fr-FR" smtClean="0"/>
              <a:t>12/06/2024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‹N°›</a:t>
            </a:fld>
            <a:endParaRPr lang="fr-FR"/>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8941B0-F4D5-4460-BCAD-F7E2B41A8257}" type="datetimeFigureOut">
              <a:rPr lang="fr-FR" smtClean="0"/>
              <a:t>12/06/2024</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C6CCC6-2BE5-4E42-96A4-D1E8E81A3D8E}" type="slidenum">
              <a:rPr lang="fr-FR" smtClean="0"/>
              <a:t>‹N°›</a:t>
            </a:fld>
            <a:endParaRPr lang="fr-FR"/>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6.png"/><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image" Target="../media/image4.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3E079E6A-8944-91EB-C9B0-FA0471E91D26}"/>
              </a:ext>
            </a:extLst>
          </p:cNvPr>
          <p:cNvSpPr>
            <a:spLocks noGrp="1"/>
          </p:cNvSpPr>
          <p:nvPr>
            <p:ph type="title"/>
          </p:nvPr>
        </p:nvSpPr>
        <p:spPr>
          <a:xfrm>
            <a:off x="3326757" y="365125"/>
            <a:ext cx="5538487" cy="1354499"/>
          </a:xfrm>
        </p:spPr>
        <p:txBody>
          <a:bodyPr/>
          <a:lstStyle/>
          <a:p>
            <a:r>
              <a:rPr lang="fr-FR">
                <a:solidFill>
                  <a:schemeClr val="bg1"/>
                </a:solidFill>
              </a:rPr>
              <a:t>WEB DEVELOPMENT</a:t>
            </a:r>
          </a:p>
        </p:txBody>
      </p:sp>
      <p:sp>
        <p:nvSpPr>
          <p:cNvPr id="6" name="Espace réservé du contenu 5">
            <a:extLst>
              <a:ext uri="{FF2B5EF4-FFF2-40B4-BE49-F238E27FC236}">
                <a16:creationId xmlns:a16="http://schemas.microsoft.com/office/drawing/2014/main" id="{F6F208A6-00EE-CA47-EC66-86A5321E21CB}"/>
              </a:ext>
            </a:extLst>
          </p:cNvPr>
          <p:cNvSpPr>
            <a:spLocks noGrp="1"/>
          </p:cNvSpPr>
          <p:nvPr>
            <p:ph idx="1"/>
          </p:nvPr>
        </p:nvSpPr>
        <p:spPr>
          <a:xfrm>
            <a:off x="654934" y="5095473"/>
            <a:ext cx="4294208" cy="1351566"/>
          </a:xfrm>
        </p:spPr>
        <p:txBody>
          <a:bodyPr vert="horz" lIns="91440" tIns="45720" rIns="91440" bIns="45720" rtlCol="0" anchor="t">
            <a:normAutofit/>
          </a:bodyPr>
          <a:lstStyle/>
          <a:p>
            <a:pPr marL="0" indent="0">
              <a:buNone/>
            </a:pPr>
            <a:r>
              <a:rPr lang="fr-FR" sz="3600" b="1">
                <a:solidFill>
                  <a:srgbClr val="FFFFFF"/>
                </a:solidFill>
              </a:rPr>
              <a:t>Alexis Simoes</a:t>
            </a:r>
          </a:p>
          <a:p>
            <a:pPr marL="0" indent="0">
              <a:buNone/>
            </a:pPr>
            <a:r>
              <a:rPr lang="fr-FR" sz="900">
                <a:solidFill>
                  <a:srgbClr val="FFFFFF"/>
                </a:solidFill>
              </a:rPr>
              <a:t>PROJET DE FIN D'ANNÉES 2024</a:t>
            </a:r>
          </a:p>
        </p:txBody>
      </p:sp>
    </p:spTree>
    <p:extLst>
      <p:ext uri="{BB962C8B-B14F-4D97-AF65-F5344CB8AC3E}">
        <p14:creationId xmlns:p14="http://schemas.microsoft.com/office/powerpoint/2010/main" val="3784089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blipFill>
          <a:blip r:embed="rId2"/>
          <a:stretch>
            <a:fillRect l="-3000" r="-3000"/>
          </a:stretch>
        </a:blip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EC54436-CE96-046E-54E6-3810FEFF481C}"/>
              </a:ext>
            </a:extLst>
          </p:cNvPr>
          <p:cNvSpPr txBox="1"/>
          <p:nvPr/>
        </p:nvSpPr>
        <p:spPr>
          <a:xfrm>
            <a:off x="751561" y="490603"/>
            <a:ext cx="98433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3600" b="1">
                <a:solidFill>
                  <a:srgbClr val="FFFFFF"/>
                </a:solidFill>
              </a:rPr>
              <a:t>Application et logiciel utiliser</a:t>
            </a:r>
          </a:p>
        </p:txBody>
      </p:sp>
      <p:pic>
        <p:nvPicPr>
          <p:cNvPr id="2" name="Image 1" descr="Une image contenant Police, logo, symbole, cercle&#10;&#10;Description générée automatiquement">
            <a:extLst>
              <a:ext uri="{FF2B5EF4-FFF2-40B4-BE49-F238E27FC236}">
                <a16:creationId xmlns:a16="http://schemas.microsoft.com/office/drawing/2014/main" id="{BE5E0D5B-35FE-E21F-9005-559A48D0E98A}"/>
              </a:ext>
            </a:extLst>
          </p:cNvPr>
          <p:cNvPicPr>
            <a:picLocks noChangeAspect="1"/>
          </p:cNvPicPr>
          <p:nvPr/>
        </p:nvPicPr>
        <p:blipFill>
          <a:blip r:embed="rId3"/>
          <a:stretch>
            <a:fillRect/>
          </a:stretch>
        </p:blipFill>
        <p:spPr>
          <a:xfrm>
            <a:off x="9314978" y="334803"/>
            <a:ext cx="2556076" cy="1383447"/>
          </a:xfrm>
          <a:prstGeom prst="rect">
            <a:avLst/>
          </a:prstGeom>
        </p:spPr>
      </p:pic>
      <p:pic>
        <p:nvPicPr>
          <p:cNvPr id="4" name="Image 3" descr="Une image contenant jaune, symbole, conception&#10;&#10;Description générée automatiquement">
            <a:extLst>
              <a:ext uri="{FF2B5EF4-FFF2-40B4-BE49-F238E27FC236}">
                <a16:creationId xmlns:a16="http://schemas.microsoft.com/office/drawing/2014/main" id="{7699ADBF-D91D-82DB-E174-84E368829A54}"/>
              </a:ext>
            </a:extLst>
          </p:cNvPr>
          <p:cNvPicPr>
            <a:picLocks noChangeAspect="1"/>
          </p:cNvPicPr>
          <p:nvPr/>
        </p:nvPicPr>
        <p:blipFill>
          <a:blip r:embed="rId4"/>
          <a:stretch>
            <a:fillRect/>
          </a:stretch>
        </p:blipFill>
        <p:spPr>
          <a:xfrm>
            <a:off x="9308280" y="1859423"/>
            <a:ext cx="2552821" cy="1378111"/>
          </a:xfrm>
          <a:prstGeom prst="rect">
            <a:avLst/>
          </a:prstGeom>
        </p:spPr>
      </p:pic>
      <p:graphicFrame>
        <p:nvGraphicFramePr>
          <p:cNvPr id="13" name="ZoneTexte 6">
            <a:extLst>
              <a:ext uri="{FF2B5EF4-FFF2-40B4-BE49-F238E27FC236}">
                <a16:creationId xmlns:a16="http://schemas.microsoft.com/office/drawing/2014/main" id="{08F4DDB8-CCAC-DAA4-C189-91D6886C5551}"/>
              </a:ext>
            </a:extLst>
          </p:cNvPr>
          <p:cNvGraphicFramePr/>
          <p:nvPr/>
        </p:nvGraphicFramePr>
        <p:xfrm>
          <a:off x="657616" y="1607507"/>
          <a:ext cx="6409150" cy="48013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62" name="Image 161" descr="HTML CSS - Compétences - GusLyon.fr">
            <a:extLst>
              <a:ext uri="{FF2B5EF4-FFF2-40B4-BE49-F238E27FC236}">
                <a16:creationId xmlns:a16="http://schemas.microsoft.com/office/drawing/2014/main" id="{3D5FB0FF-B39C-5A89-8083-7EB37E5E9901}"/>
              </a:ext>
            </a:extLst>
          </p:cNvPr>
          <p:cNvPicPr>
            <a:picLocks noChangeAspect="1"/>
          </p:cNvPicPr>
          <p:nvPr/>
        </p:nvPicPr>
        <p:blipFill>
          <a:blip r:embed="rId10"/>
          <a:stretch>
            <a:fillRect/>
          </a:stretch>
        </p:blipFill>
        <p:spPr>
          <a:xfrm>
            <a:off x="9084198" y="3236210"/>
            <a:ext cx="3003630" cy="1687733"/>
          </a:xfrm>
          <a:prstGeom prst="rect">
            <a:avLst/>
          </a:prstGeom>
        </p:spPr>
      </p:pic>
      <p:pic>
        <p:nvPicPr>
          <p:cNvPr id="201" name="Image 200" descr="File:Visual Studio Code 1.35 icon.svg - Wikimedia Commons">
            <a:extLst>
              <a:ext uri="{FF2B5EF4-FFF2-40B4-BE49-F238E27FC236}">
                <a16:creationId xmlns:a16="http://schemas.microsoft.com/office/drawing/2014/main" id="{9D2C3318-2607-DCA2-DF34-EB1972A9B723}"/>
              </a:ext>
            </a:extLst>
          </p:cNvPr>
          <p:cNvPicPr>
            <a:picLocks noChangeAspect="1"/>
          </p:cNvPicPr>
          <p:nvPr/>
        </p:nvPicPr>
        <p:blipFill>
          <a:blip r:embed="rId11"/>
          <a:stretch>
            <a:fillRect/>
          </a:stretch>
        </p:blipFill>
        <p:spPr>
          <a:xfrm>
            <a:off x="9769033" y="4912490"/>
            <a:ext cx="1633960" cy="1672541"/>
          </a:xfrm>
          <a:prstGeom prst="rect">
            <a:avLst/>
          </a:prstGeom>
        </p:spPr>
      </p:pic>
    </p:spTree>
    <p:extLst>
      <p:ext uri="{BB962C8B-B14F-4D97-AF65-F5344CB8AC3E}">
        <p14:creationId xmlns:p14="http://schemas.microsoft.com/office/powerpoint/2010/main" val="1073417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l="-3000" r="-3000"/>
          </a:stretch>
        </a:blip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566700C-B79D-C5A2-2ADF-B7FC3B76AEE8}"/>
              </a:ext>
            </a:extLst>
          </p:cNvPr>
          <p:cNvSpPr txBox="1"/>
          <p:nvPr/>
        </p:nvSpPr>
        <p:spPr>
          <a:xfrm>
            <a:off x="3507287" y="281835"/>
            <a:ext cx="517742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4400" b="1">
                <a:solidFill>
                  <a:srgbClr val="FFFFFF"/>
                </a:solidFill>
              </a:rPr>
              <a:t>Cahier des charges</a:t>
            </a:r>
          </a:p>
        </p:txBody>
      </p:sp>
      <p:pic>
        <p:nvPicPr>
          <p:cNvPr id="5" name="Image 4" descr="Une image contenant animation japonaise, chaussures, dessin humoristique, habits&#10;&#10;Description générée automatiquement">
            <a:extLst>
              <a:ext uri="{FF2B5EF4-FFF2-40B4-BE49-F238E27FC236}">
                <a16:creationId xmlns:a16="http://schemas.microsoft.com/office/drawing/2014/main" id="{C6169AB4-695A-8B5A-8629-19AA2398894A}"/>
              </a:ext>
            </a:extLst>
          </p:cNvPr>
          <p:cNvPicPr>
            <a:picLocks noChangeAspect="1"/>
          </p:cNvPicPr>
          <p:nvPr/>
        </p:nvPicPr>
        <p:blipFill rotWithShape="1">
          <a:blip r:embed="rId3"/>
          <a:srcRect r="21406" b="43519"/>
          <a:stretch/>
        </p:blipFill>
        <p:spPr>
          <a:xfrm>
            <a:off x="9600966" y="4529203"/>
            <a:ext cx="2563282" cy="2324085"/>
          </a:xfrm>
          <a:prstGeom prst="rect">
            <a:avLst/>
          </a:prstGeom>
        </p:spPr>
      </p:pic>
      <p:pic>
        <p:nvPicPr>
          <p:cNvPr id="7" name="Image 6" descr="Une image contenant illustration, dessin, croquis, Animation&#10;&#10;Description générée automatiquement">
            <a:extLst>
              <a:ext uri="{FF2B5EF4-FFF2-40B4-BE49-F238E27FC236}">
                <a16:creationId xmlns:a16="http://schemas.microsoft.com/office/drawing/2014/main" id="{519D9B69-2D74-6F05-1461-3233773D9DEF}"/>
              </a:ext>
            </a:extLst>
          </p:cNvPr>
          <p:cNvPicPr>
            <a:picLocks noChangeAspect="1"/>
          </p:cNvPicPr>
          <p:nvPr/>
        </p:nvPicPr>
        <p:blipFill rotWithShape="1">
          <a:blip r:embed="rId4"/>
          <a:srcRect l="10450" t="16012" r="-1678"/>
          <a:stretch/>
        </p:blipFill>
        <p:spPr>
          <a:xfrm>
            <a:off x="-1" y="0"/>
            <a:ext cx="1102975" cy="1430765"/>
          </a:xfrm>
          <a:prstGeom prst="rect">
            <a:avLst/>
          </a:prstGeom>
        </p:spPr>
      </p:pic>
      <p:sp>
        <p:nvSpPr>
          <p:cNvPr id="4" name="ZoneTexte 3">
            <a:extLst>
              <a:ext uri="{FF2B5EF4-FFF2-40B4-BE49-F238E27FC236}">
                <a16:creationId xmlns:a16="http://schemas.microsoft.com/office/drawing/2014/main" id="{9F3B5BDB-602E-DC45-0E29-E65A1FC7AF8C}"/>
              </a:ext>
            </a:extLst>
          </p:cNvPr>
          <p:cNvSpPr txBox="1"/>
          <p:nvPr/>
        </p:nvSpPr>
        <p:spPr>
          <a:xfrm>
            <a:off x="1085589" y="1847587"/>
            <a:ext cx="10020821"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800" dirty="0">
                <a:solidFill>
                  <a:srgbClr val="FFFFFF"/>
                </a:solidFill>
                <a:ea typeface="+mn-lt"/>
                <a:cs typeface="+mn-lt"/>
              </a:rPr>
              <a:t>En tant que fan d'anime, de manga et de jeux vidéo, j'ai souhaité concevoir un site web permettant aux utilisateurs de répertorier tout ce qu'ils ont vu et possèdent. Ce site permettra également d'inventorier les collections de cartes Pokémon et autres TCG (Trading </a:t>
            </a:r>
            <a:r>
              <a:rPr lang="fr-FR" sz="2800" dirty="0" err="1">
                <a:solidFill>
                  <a:srgbClr val="FFFFFF"/>
                </a:solidFill>
                <a:ea typeface="+mn-lt"/>
                <a:cs typeface="+mn-lt"/>
              </a:rPr>
              <a:t>Card</a:t>
            </a:r>
            <a:r>
              <a:rPr lang="fr-FR" sz="2800" dirty="0">
                <a:solidFill>
                  <a:srgbClr val="FFFFFF"/>
                </a:solidFill>
                <a:ea typeface="+mn-lt"/>
                <a:cs typeface="+mn-lt"/>
              </a:rPr>
              <a:t> Games). </a:t>
            </a:r>
            <a:endParaRPr lang="fr-FR" sz="2800" dirty="0">
              <a:solidFill>
                <a:srgbClr val="FFFFFF"/>
              </a:solidFill>
            </a:endParaRPr>
          </a:p>
        </p:txBody>
      </p:sp>
      <p:pic>
        <p:nvPicPr>
          <p:cNvPr id="6" name="Image 5" descr="Une image contenant animation japonaise, dessin humoristique, chaussures, Art numérique&#10;&#10;Description générée automatiquement">
            <a:extLst>
              <a:ext uri="{FF2B5EF4-FFF2-40B4-BE49-F238E27FC236}">
                <a16:creationId xmlns:a16="http://schemas.microsoft.com/office/drawing/2014/main" id="{3D195867-7A8C-BACD-B903-F7EDD684C371}"/>
              </a:ext>
            </a:extLst>
          </p:cNvPr>
          <p:cNvPicPr>
            <a:picLocks noChangeAspect="1"/>
          </p:cNvPicPr>
          <p:nvPr/>
        </p:nvPicPr>
        <p:blipFill rotWithShape="1">
          <a:blip r:embed="rId5"/>
          <a:srcRect l="21264" b="43519"/>
          <a:stretch/>
        </p:blipFill>
        <p:spPr>
          <a:xfrm>
            <a:off x="0" y="4529203"/>
            <a:ext cx="2569905" cy="2324085"/>
          </a:xfrm>
          <a:prstGeom prst="rect">
            <a:avLst/>
          </a:prstGeom>
        </p:spPr>
      </p:pic>
      <p:pic>
        <p:nvPicPr>
          <p:cNvPr id="8" name="Image 7" descr="Une image contenant illustration, dessin, croquis, Animation&#10;&#10;Description générée automatiquement">
            <a:extLst>
              <a:ext uri="{FF2B5EF4-FFF2-40B4-BE49-F238E27FC236}">
                <a16:creationId xmlns:a16="http://schemas.microsoft.com/office/drawing/2014/main" id="{1D506B95-A420-E2EC-9C73-2D6336011B0B}"/>
              </a:ext>
            </a:extLst>
          </p:cNvPr>
          <p:cNvPicPr>
            <a:picLocks noChangeAspect="1"/>
          </p:cNvPicPr>
          <p:nvPr/>
        </p:nvPicPr>
        <p:blipFill rotWithShape="1">
          <a:blip r:embed="rId4"/>
          <a:srcRect l="9565" t="15951" r="-1739"/>
          <a:stretch/>
        </p:blipFill>
        <p:spPr>
          <a:xfrm flipH="1">
            <a:off x="11085534" y="0"/>
            <a:ext cx="1114410" cy="1431807"/>
          </a:xfrm>
          <a:prstGeom prst="rect">
            <a:avLst/>
          </a:prstGeom>
          <a:effectLst/>
        </p:spPr>
      </p:pic>
    </p:spTree>
    <p:extLst>
      <p:ext uri="{BB962C8B-B14F-4D97-AF65-F5344CB8AC3E}">
        <p14:creationId xmlns:p14="http://schemas.microsoft.com/office/powerpoint/2010/main" val="948108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l="-3000" r="-3000"/>
          </a:stretch>
        </a:blipFill>
        <a:effectLst/>
      </p:bgPr>
    </p:bg>
    <p:spTree>
      <p:nvGrpSpPr>
        <p:cNvPr id="1" name=""/>
        <p:cNvGrpSpPr/>
        <p:nvPr/>
      </p:nvGrpSpPr>
      <p:grpSpPr>
        <a:xfrm>
          <a:off x="0" y="0"/>
          <a:ext cx="0" cy="0"/>
          <a:chOff x="0" y="0"/>
          <a:chExt cx="0" cy="0"/>
        </a:xfrm>
      </p:grpSpPr>
      <p:pic>
        <p:nvPicPr>
          <p:cNvPr id="3" name="Image 2" descr="Une image contenant texte, diagramme, capture d’écran, circuit&#10;&#10;Description générée automatiquement">
            <a:extLst>
              <a:ext uri="{FF2B5EF4-FFF2-40B4-BE49-F238E27FC236}">
                <a16:creationId xmlns:a16="http://schemas.microsoft.com/office/drawing/2014/main" id="{0F2934AE-D01D-E36B-23BE-3092C337872D}"/>
              </a:ext>
            </a:extLst>
          </p:cNvPr>
          <p:cNvPicPr>
            <a:picLocks noChangeAspect="1"/>
          </p:cNvPicPr>
          <p:nvPr/>
        </p:nvPicPr>
        <p:blipFill rotWithShape="1">
          <a:blip r:embed="rId3"/>
          <a:srcRect t="33" r="6341" b="-33"/>
          <a:stretch/>
        </p:blipFill>
        <p:spPr>
          <a:xfrm>
            <a:off x="1176" y="0"/>
            <a:ext cx="12189142" cy="6862574"/>
          </a:xfrm>
          <a:prstGeom prst="rect">
            <a:avLst/>
          </a:prstGeom>
        </p:spPr>
      </p:pic>
    </p:spTree>
    <p:extLst>
      <p:ext uri="{BB962C8B-B14F-4D97-AF65-F5344CB8AC3E}">
        <p14:creationId xmlns:p14="http://schemas.microsoft.com/office/powerpoint/2010/main" val="2233056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l="-3000" r="-3000"/>
          </a:stretch>
        </a:blip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0DC89119-93F3-803B-3C92-07AFB3F24547}"/>
              </a:ext>
            </a:extLst>
          </p:cNvPr>
          <p:cNvSpPr txBox="1"/>
          <p:nvPr/>
        </p:nvSpPr>
        <p:spPr>
          <a:xfrm>
            <a:off x="6367398" y="887260"/>
            <a:ext cx="564714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fr-FR" b="1" dirty="0">
                <a:solidFill>
                  <a:srgbClr val="FFFFFF"/>
                </a:solidFill>
                <a:ea typeface="+mn-lt"/>
                <a:cs typeface="+mn-lt"/>
              </a:rPr>
              <a:t>Entités </a:t>
            </a:r>
            <a:endParaRPr lang="fr-FR"/>
          </a:p>
          <a:p>
            <a:pPr marL="285750" indent="-285750">
              <a:buFont typeface="Wingdings"/>
              <a:buChar char="Ø"/>
            </a:pPr>
            <a:endParaRPr lang="fr-FR" b="1" dirty="0">
              <a:solidFill>
                <a:srgbClr val="FFFFFF"/>
              </a:solidFill>
              <a:ea typeface="+mn-lt"/>
              <a:cs typeface="+mn-lt"/>
            </a:endParaRPr>
          </a:p>
          <a:p>
            <a:pPr marL="285750" indent="-285750">
              <a:buFont typeface="Wingdings"/>
              <a:buChar char="Ø"/>
            </a:pPr>
            <a:r>
              <a:rPr lang="fr-FR" b="1" dirty="0">
                <a:solidFill>
                  <a:srgbClr val="FFFFFF"/>
                </a:solidFill>
                <a:ea typeface="+mn-lt"/>
                <a:cs typeface="+mn-lt"/>
              </a:rPr>
              <a:t>Attributs </a:t>
            </a:r>
            <a:endParaRPr lang="fr-FR"/>
          </a:p>
          <a:p>
            <a:pPr marL="285750" indent="-285750">
              <a:buFont typeface="Wingdings"/>
              <a:buChar char="Ø"/>
            </a:pPr>
            <a:endParaRPr lang="fr-FR" b="1" dirty="0">
              <a:solidFill>
                <a:srgbClr val="FFFFFF"/>
              </a:solidFill>
              <a:ea typeface="+mn-lt"/>
              <a:cs typeface="+mn-lt"/>
            </a:endParaRPr>
          </a:p>
          <a:p>
            <a:pPr marL="285750" indent="-285750">
              <a:buFont typeface="Wingdings"/>
              <a:buChar char="Ø"/>
            </a:pPr>
            <a:r>
              <a:rPr lang="fr-FR" b="1" dirty="0">
                <a:solidFill>
                  <a:srgbClr val="FFFFFF"/>
                </a:solidFill>
                <a:ea typeface="+mn-lt"/>
                <a:cs typeface="+mn-lt"/>
              </a:rPr>
              <a:t>Relations </a:t>
            </a:r>
            <a:endParaRPr lang="fr-FR"/>
          </a:p>
          <a:p>
            <a:pPr marL="285750" indent="-285750">
              <a:buFont typeface="Wingdings"/>
              <a:buChar char="Ø"/>
            </a:pPr>
            <a:endParaRPr lang="fr-FR" b="1" dirty="0">
              <a:solidFill>
                <a:srgbClr val="FFFFFF"/>
              </a:solidFill>
              <a:ea typeface="+mn-lt"/>
              <a:cs typeface="+mn-lt"/>
            </a:endParaRPr>
          </a:p>
          <a:p>
            <a:pPr marL="285750" indent="-285750">
              <a:buFont typeface="Wingdings"/>
              <a:buChar char="Ø"/>
            </a:pPr>
            <a:r>
              <a:rPr lang="fr-FR" b="1" dirty="0">
                <a:solidFill>
                  <a:srgbClr val="FFFFFF"/>
                </a:solidFill>
                <a:ea typeface="+mn-lt"/>
                <a:cs typeface="+mn-lt"/>
              </a:rPr>
              <a:t>cardinalités, également appelées multiplicités</a:t>
            </a:r>
            <a:endParaRPr lang="fr-FR"/>
          </a:p>
        </p:txBody>
      </p:sp>
      <p:pic>
        <p:nvPicPr>
          <p:cNvPr id="4" name="Image 3" descr="Une image contenant texte, diagramme, capture d’écran, circuit&#10;&#10;Description générée automatiquement">
            <a:extLst>
              <a:ext uri="{FF2B5EF4-FFF2-40B4-BE49-F238E27FC236}">
                <a16:creationId xmlns:a16="http://schemas.microsoft.com/office/drawing/2014/main" id="{774BFE59-A223-5F5F-7387-9100390D62A9}"/>
              </a:ext>
            </a:extLst>
          </p:cNvPr>
          <p:cNvPicPr>
            <a:picLocks noChangeAspect="1"/>
          </p:cNvPicPr>
          <p:nvPr/>
        </p:nvPicPr>
        <p:blipFill rotWithShape="1">
          <a:blip r:embed="rId3"/>
          <a:srcRect t="33" r="58362" b="-186"/>
          <a:stretch/>
        </p:blipFill>
        <p:spPr>
          <a:xfrm>
            <a:off x="1175" y="0"/>
            <a:ext cx="6368627" cy="6861157"/>
          </a:xfrm>
          <a:prstGeom prst="rect">
            <a:avLst/>
          </a:prstGeom>
        </p:spPr>
      </p:pic>
      <p:sp>
        <p:nvSpPr>
          <p:cNvPr id="5" name="ZoneTexte 4">
            <a:extLst>
              <a:ext uri="{FF2B5EF4-FFF2-40B4-BE49-F238E27FC236}">
                <a16:creationId xmlns:a16="http://schemas.microsoft.com/office/drawing/2014/main" id="{B1F32193-E123-502C-4E0D-C7C2A17C0FED}"/>
              </a:ext>
            </a:extLst>
          </p:cNvPr>
          <p:cNvSpPr txBox="1"/>
          <p:nvPr/>
        </p:nvSpPr>
        <p:spPr>
          <a:xfrm>
            <a:off x="7087642" y="323589"/>
            <a:ext cx="42066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dirty="0">
                <a:solidFill>
                  <a:schemeClr val="bg1"/>
                </a:solidFill>
              </a:rPr>
              <a:t>Modèle Conceptuel de Données (MCD)</a:t>
            </a:r>
          </a:p>
        </p:txBody>
      </p:sp>
      <p:pic>
        <p:nvPicPr>
          <p:cNvPr id="8" name="Image 7">
            <a:extLst>
              <a:ext uri="{FF2B5EF4-FFF2-40B4-BE49-F238E27FC236}">
                <a16:creationId xmlns:a16="http://schemas.microsoft.com/office/drawing/2014/main" id="{4F07A226-3B83-4C1C-EFEE-138828FD549B}"/>
              </a:ext>
            </a:extLst>
          </p:cNvPr>
          <p:cNvPicPr>
            <a:picLocks noChangeAspect="1"/>
          </p:cNvPicPr>
          <p:nvPr/>
        </p:nvPicPr>
        <p:blipFill rotWithShape="1">
          <a:blip r:embed="rId4"/>
          <a:srcRect r="1153" b="39505"/>
          <a:stretch/>
        </p:blipFill>
        <p:spPr>
          <a:xfrm>
            <a:off x="7089683" y="2702169"/>
            <a:ext cx="4188729" cy="4155833"/>
          </a:xfrm>
          <a:prstGeom prst="rect">
            <a:avLst/>
          </a:prstGeom>
        </p:spPr>
      </p:pic>
    </p:spTree>
    <p:extLst>
      <p:ext uri="{BB962C8B-B14F-4D97-AF65-F5344CB8AC3E}">
        <p14:creationId xmlns:p14="http://schemas.microsoft.com/office/powerpoint/2010/main" val="3928181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l="-3000" r="-3000"/>
          </a:stretch>
        </a:blip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337E800-EE62-CB59-0ECB-38F3771A9C3A}"/>
              </a:ext>
            </a:extLst>
          </p:cNvPr>
          <p:cNvSpPr txBox="1"/>
          <p:nvPr/>
        </p:nvSpPr>
        <p:spPr>
          <a:xfrm>
            <a:off x="4128368" y="4522156"/>
            <a:ext cx="4937937" cy="136321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400" b="1" kern="1200">
                <a:solidFill>
                  <a:schemeClr val="tx1"/>
                </a:solidFill>
                <a:latin typeface="+mj-lt"/>
                <a:ea typeface="+mj-ea"/>
                <a:cs typeface="+mj-cs"/>
              </a:rPr>
              <a:t>Présentation de l'application</a:t>
            </a:r>
          </a:p>
        </p:txBody>
      </p:sp>
      <p:sp>
        <p:nvSpPr>
          <p:cNvPr id="35" name="Freeform: Shape 14">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16">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Image 2" descr="Une image contenant texte, capture d’écran, animation japonaise, Jeu PC&#10;&#10;Description générée automatiquement">
            <a:extLst>
              <a:ext uri="{FF2B5EF4-FFF2-40B4-BE49-F238E27FC236}">
                <a16:creationId xmlns:a16="http://schemas.microsoft.com/office/drawing/2014/main" id="{1FAC81AE-0A5E-DE7C-0D94-4F6A3DE42AD6}"/>
              </a:ext>
            </a:extLst>
          </p:cNvPr>
          <p:cNvPicPr>
            <a:picLocks noChangeAspect="1"/>
          </p:cNvPicPr>
          <p:nvPr/>
        </p:nvPicPr>
        <p:blipFill rotWithShape="1">
          <a:blip r:embed="rId3"/>
          <a:srcRect l="12323" r="12322" b="-2"/>
          <a:stretch/>
        </p:blipFill>
        <p:spPr>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4" name="Image 3" descr="Une image contenant texte, capture d’écran, Jeu PC, dessin humoristique&#10;&#10;Description générée automatiquement">
            <a:extLst>
              <a:ext uri="{FF2B5EF4-FFF2-40B4-BE49-F238E27FC236}">
                <a16:creationId xmlns:a16="http://schemas.microsoft.com/office/drawing/2014/main" id="{36EC4DEC-0257-3B44-64B6-D5B23082CE33}"/>
              </a:ext>
            </a:extLst>
          </p:cNvPr>
          <p:cNvPicPr>
            <a:picLocks noChangeAspect="1"/>
          </p:cNvPicPr>
          <p:nvPr/>
        </p:nvPicPr>
        <p:blipFill rotWithShape="1">
          <a:blip r:embed="rId4"/>
          <a:srcRect l="29792" r="36274" b="-2"/>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38" name="Oval 18">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4" descr="Une image contenant texte, capture d’écran, logiciel, Logiciel multimédia&#10;&#10;Description générée automatiquement">
            <a:extLst>
              <a:ext uri="{FF2B5EF4-FFF2-40B4-BE49-F238E27FC236}">
                <a16:creationId xmlns:a16="http://schemas.microsoft.com/office/drawing/2014/main" id="{0E152BAE-267D-425D-8F2C-A4E257E2392E}"/>
              </a:ext>
            </a:extLst>
          </p:cNvPr>
          <p:cNvPicPr>
            <a:picLocks noChangeAspect="1"/>
          </p:cNvPicPr>
          <p:nvPr/>
        </p:nvPicPr>
        <p:blipFill rotWithShape="1">
          <a:blip r:embed="rId5"/>
          <a:srcRect l="24768" r="27232"/>
          <a:stretch/>
        </p:blipFill>
        <p:spPr>
          <a:xfrm>
            <a:off x="552555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40" name="Freeform: Shape 20">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Image 9" descr="Une image contenant texte, capture d’écran&#10;&#10;Description générée automatiquement">
            <a:extLst>
              <a:ext uri="{FF2B5EF4-FFF2-40B4-BE49-F238E27FC236}">
                <a16:creationId xmlns:a16="http://schemas.microsoft.com/office/drawing/2014/main" id="{F6D2C1A8-4FF3-11A2-42A6-881E13EEA5C3}"/>
              </a:ext>
            </a:extLst>
          </p:cNvPr>
          <p:cNvPicPr>
            <a:picLocks noChangeAspect="1"/>
          </p:cNvPicPr>
          <p:nvPr/>
        </p:nvPicPr>
        <p:blipFill rotWithShape="1">
          <a:blip r:embed="rId6"/>
          <a:srcRect l="14471" r="42485" b="2"/>
          <a:stretch/>
        </p:blipFill>
        <p:spPr>
          <a:xfrm>
            <a:off x="8918761" y="-4331"/>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p:spPr>
      </p:pic>
      <p:sp>
        <p:nvSpPr>
          <p:cNvPr id="42" name="Freeform: Shape 22">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Image 7" descr="Une image contenant texte, capture d’écran, Police&#10;&#10;Description générée automatiquement">
            <a:extLst>
              <a:ext uri="{FF2B5EF4-FFF2-40B4-BE49-F238E27FC236}">
                <a16:creationId xmlns:a16="http://schemas.microsoft.com/office/drawing/2014/main" id="{A2A4DD7F-3BEB-1D52-6AD0-83327455BAE8}"/>
              </a:ext>
            </a:extLst>
          </p:cNvPr>
          <p:cNvPicPr>
            <a:picLocks noChangeAspect="1"/>
          </p:cNvPicPr>
          <p:nvPr/>
        </p:nvPicPr>
        <p:blipFill rotWithShape="1">
          <a:blip r:embed="rId7"/>
          <a:srcRect l="38754" r="32570" b="1"/>
          <a:stretch/>
        </p:blipFill>
        <p:spPr>
          <a:xfrm>
            <a:off x="9363236"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Tree>
    <p:extLst>
      <p:ext uri="{BB962C8B-B14F-4D97-AF65-F5344CB8AC3E}">
        <p14:creationId xmlns:p14="http://schemas.microsoft.com/office/powerpoint/2010/main" val="410762824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Grand écran</PresentationFormat>
  <Slides>6</Slides>
  <Notes>0</Notes>
  <HiddenSlides>1</HiddenSlides>
  <ScaleCrop>false</ScaleCrop>
  <HeadingPairs>
    <vt:vector size="4" baseType="variant">
      <vt:variant>
        <vt:lpstr>Thème</vt:lpstr>
      </vt:variant>
      <vt:variant>
        <vt:i4>1</vt:i4>
      </vt:variant>
      <vt:variant>
        <vt:lpstr>Titres des diapositives</vt:lpstr>
      </vt:variant>
      <vt:variant>
        <vt:i4>6</vt:i4>
      </vt:variant>
    </vt:vector>
  </HeadingPairs>
  <TitlesOfParts>
    <vt:vector size="7" baseType="lpstr">
      <vt:lpstr>Thème Office</vt:lpstr>
      <vt:lpstr>WEB DEVELOPMENT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
  <cp:revision>183</cp:revision>
  <dcterms:created xsi:type="dcterms:W3CDTF">2024-06-12T09:53:52Z</dcterms:created>
  <dcterms:modified xsi:type="dcterms:W3CDTF">2024-06-12T22:17:08Z</dcterms:modified>
</cp:coreProperties>
</file>